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4"/>
    <p:sldMasterId id="2147484180" r:id="rId5"/>
    <p:sldMasterId id="2147484186" r:id="rId6"/>
  </p:sldMasterIdLst>
  <p:notesMasterIdLst>
    <p:notesMasterId r:id="rId17"/>
  </p:notesMasterIdLst>
  <p:handoutMasterIdLst>
    <p:handoutMasterId r:id="rId18"/>
  </p:handoutMasterIdLst>
  <p:sldIdLst>
    <p:sldId id="286" r:id="rId7"/>
    <p:sldId id="308" r:id="rId8"/>
    <p:sldId id="311" r:id="rId9"/>
    <p:sldId id="313" r:id="rId10"/>
    <p:sldId id="312" r:id="rId11"/>
    <p:sldId id="310" r:id="rId12"/>
    <p:sldId id="309" r:id="rId13"/>
    <p:sldId id="314" r:id="rId14"/>
    <p:sldId id="315" r:id="rId15"/>
    <p:sldId id="316" r:id="rId16"/>
  </p:sldIdLst>
  <p:sldSz cx="9144000" cy="6858000" type="screen4x3"/>
  <p:notesSz cx="7104063" cy="10234613"/>
  <p:custDataLst>
    <p:tags r:id="rId19"/>
  </p:custDataLst>
  <p:defaultTextStyle>
    <a:defPPr>
      <a:defRPr lang="en-GB"/>
    </a:defPPr>
    <a:lvl1pPr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8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8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8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8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8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97">
          <p15:clr>
            <a:srgbClr val="A4A3A4"/>
          </p15:clr>
        </p15:guide>
        <p15:guide id="2" pos="21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4C3E"/>
    <a:srgbClr val="5F5F5F"/>
    <a:srgbClr val="FF3300"/>
    <a:srgbClr val="E64135"/>
    <a:srgbClr val="FB9705"/>
    <a:srgbClr val="FBFBFB"/>
    <a:srgbClr val="F19705"/>
    <a:srgbClr val="E42333"/>
    <a:srgbClr val="F9A51E"/>
    <a:srgbClr val="FAA6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095" autoAdjust="0"/>
  </p:normalViewPr>
  <p:slideViewPr>
    <p:cSldViewPr snapToGrid="0">
      <p:cViewPr>
        <p:scale>
          <a:sx n="70" d="100"/>
          <a:sy n="70" d="100"/>
        </p:scale>
        <p:origin x="928" y="-100"/>
      </p:cViewPr>
      <p:guideLst>
        <p:guide orient="horz" pos="97"/>
        <p:guide pos="21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8" d="100"/>
          <a:sy n="68" d="100"/>
        </p:scale>
        <p:origin x="2820" y="84"/>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Wild" userId="2ddc2025-c4c9-49d2-b221-0e228f30ffaa" providerId="ADAL" clId="{BA97791F-47A3-44A2-91EB-F91709394106}"/>
    <pc:docChg chg="modSld">
      <pc:chgData name="Jessica Wild" userId="2ddc2025-c4c9-49d2-b221-0e228f30ffaa" providerId="ADAL" clId="{BA97791F-47A3-44A2-91EB-F91709394106}" dt="2020-11-13T16:59:52.678" v="102" actId="6549"/>
      <pc:docMkLst>
        <pc:docMk/>
      </pc:docMkLst>
      <pc:sldChg chg="modSp">
        <pc:chgData name="Jessica Wild" userId="2ddc2025-c4c9-49d2-b221-0e228f30ffaa" providerId="ADAL" clId="{BA97791F-47A3-44A2-91EB-F91709394106}" dt="2020-11-13T16:59:23.775" v="99" actId="1076"/>
        <pc:sldMkLst>
          <pc:docMk/>
          <pc:sldMk cId="1161090644" sldId="286"/>
        </pc:sldMkLst>
        <pc:spChg chg="mod">
          <ac:chgData name="Jessica Wild" userId="2ddc2025-c4c9-49d2-b221-0e228f30ffaa" providerId="ADAL" clId="{BA97791F-47A3-44A2-91EB-F91709394106}" dt="2020-11-13T16:59:21.235" v="98" actId="14100"/>
          <ac:spMkLst>
            <pc:docMk/>
            <pc:sldMk cId="1161090644" sldId="286"/>
            <ac:spMk id="2" creationId="{00000000-0000-0000-0000-000000000000}"/>
          </ac:spMkLst>
        </pc:spChg>
        <pc:spChg chg="mod">
          <ac:chgData name="Jessica Wild" userId="2ddc2025-c4c9-49d2-b221-0e228f30ffaa" providerId="ADAL" clId="{BA97791F-47A3-44A2-91EB-F91709394106}" dt="2020-11-13T16:59:23.775" v="99" actId="1076"/>
          <ac:spMkLst>
            <pc:docMk/>
            <pc:sldMk cId="1161090644" sldId="286"/>
            <ac:spMk id="6" creationId="{00000000-0000-0000-0000-000000000000}"/>
          </ac:spMkLst>
        </pc:spChg>
      </pc:sldChg>
      <pc:sldChg chg="modSp">
        <pc:chgData name="Jessica Wild" userId="2ddc2025-c4c9-49d2-b221-0e228f30ffaa" providerId="ADAL" clId="{BA97791F-47A3-44A2-91EB-F91709394106}" dt="2020-11-13T16:59:45.805" v="100" actId="6549"/>
        <pc:sldMkLst>
          <pc:docMk/>
          <pc:sldMk cId="3664850916" sldId="287"/>
        </pc:sldMkLst>
        <pc:graphicFrameChg chg="modGraphic">
          <ac:chgData name="Jessica Wild" userId="2ddc2025-c4c9-49d2-b221-0e228f30ffaa" providerId="ADAL" clId="{BA97791F-47A3-44A2-91EB-F91709394106}" dt="2020-11-13T16:59:45.805" v="100" actId="6549"/>
          <ac:graphicFrameMkLst>
            <pc:docMk/>
            <pc:sldMk cId="3664850916" sldId="287"/>
            <ac:graphicFrameMk id="5" creationId="{00000000-0000-0000-0000-000000000000}"/>
          </ac:graphicFrameMkLst>
        </pc:graphicFrameChg>
      </pc:sldChg>
      <pc:sldChg chg="modSp">
        <pc:chgData name="Jessica Wild" userId="2ddc2025-c4c9-49d2-b221-0e228f30ffaa" providerId="ADAL" clId="{BA97791F-47A3-44A2-91EB-F91709394106}" dt="2020-11-13T16:59:52.678" v="102" actId="6549"/>
        <pc:sldMkLst>
          <pc:docMk/>
          <pc:sldMk cId="1197199701" sldId="373"/>
        </pc:sldMkLst>
        <pc:graphicFrameChg chg="modGraphic">
          <ac:chgData name="Jessica Wild" userId="2ddc2025-c4c9-49d2-b221-0e228f30ffaa" providerId="ADAL" clId="{BA97791F-47A3-44A2-91EB-F91709394106}" dt="2020-11-13T16:59:52.678" v="102" actId="6549"/>
          <ac:graphicFrameMkLst>
            <pc:docMk/>
            <pc:sldMk cId="1197199701" sldId="373"/>
            <ac:graphicFrameMk id="5"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6" name="Rectangle 4"/>
          <p:cNvSpPr>
            <a:spLocks noGrp="1" noChangeArrowheads="1"/>
          </p:cNvSpPr>
          <p:nvPr>
            <p:ph type="ftr" sz="quarter" idx="2"/>
          </p:nvPr>
        </p:nvSpPr>
        <p:spPr bwMode="auto">
          <a:xfrm>
            <a:off x="0" y="9722392"/>
            <a:ext cx="3079202" cy="512222"/>
          </a:xfrm>
          <a:prstGeom prst="rect">
            <a:avLst/>
          </a:prstGeom>
          <a:noFill/>
          <a:ln w="9525">
            <a:noFill/>
            <a:miter lim="800000"/>
            <a:headEnd/>
            <a:tailEnd/>
          </a:ln>
          <a:effectLst/>
        </p:spPr>
        <p:txBody>
          <a:bodyPr vert="horz" wrap="square" lIns="94796" tIns="47398" rIns="94796" bIns="47398" numCol="1" anchor="b" anchorCtr="0" compatLnSpc="1">
            <a:prstTxWarp prst="textNoShape">
              <a:avLst/>
            </a:prstTxWarp>
          </a:bodyPr>
          <a:lstStyle>
            <a:lvl1pPr>
              <a:defRPr sz="1000" b="1">
                <a:latin typeface="Verdana" pitchFamily="34" charset="0"/>
                <a:ea typeface="Verdana" pitchFamily="34" charset="0"/>
                <a:cs typeface="Verdana" pitchFamily="34" charset="0"/>
              </a:defRPr>
            </a:lvl1pPr>
          </a:lstStyle>
          <a:p>
            <a:pPr>
              <a:defRPr/>
            </a:pPr>
            <a:r>
              <a:rPr lang="en-GB" dirty="0"/>
              <a:t>www.rip.org.uk</a:t>
            </a:r>
          </a:p>
        </p:txBody>
      </p:sp>
      <p:pic>
        <p:nvPicPr>
          <p:cNvPr id="8" name="Picture 2" descr="V:\Social Justice\RRC shared\Marketing\brand guidelines\2013\RiP Logos\RiP_core_hi-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177" y="136757"/>
            <a:ext cx="1214280" cy="502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76793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4"/>
          <p:cNvSpPr>
            <a:spLocks noGrp="1" noRot="1" noChangeAspect="1" noChangeArrowheads="1" noTextEdit="1"/>
          </p:cNvSpPr>
          <p:nvPr>
            <p:ph type="sldImg" idx="2"/>
          </p:nvPr>
        </p:nvSpPr>
        <p:spPr bwMode="auto">
          <a:xfrm>
            <a:off x="1984375" y="681038"/>
            <a:ext cx="2987675" cy="2239962"/>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549932" y="3088811"/>
            <a:ext cx="5975907" cy="6378290"/>
          </a:xfrm>
          <a:prstGeom prst="rect">
            <a:avLst/>
          </a:prstGeom>
          <a:noFill/>
          <a:ln w="9525">
            <a:noFill/>
            <a:miter lim="800000"/>
            <a:headEnd/>
            <a:tailEnd/>
          </a:ln>
          <a:effectLst/>
        </p:spPr>
        <p:txBody>
          <a:bodyPr vert="horz" wrap="square" lIns="94796" tIns="47398" rIns="94796" bIns="47398" numCol="1" anchor="t" anchorCtr="0" compatLnSpc="1">
            <a:prstTxWarp prst="textNoShape">
              <a:avLst/>
            </a:prstTxWarp>
          </a:bodyPr>
          <a:lstStyle/>
          <a:p>
            <a:pPr lvl="0"/>
            <a:r>
              <a:rPr lang="en-GB" noProof="0" dirty="0"/>
              <a:t>Click to edit Master text styles</a:t>
            </a:r>
          </a:p>
          <a:p>
            <a:pPr lvl="1"/>
            <a:r>
              <a:rPr lang="en-GB" noProof="0" dirty="0"/>
              <a:t>Second level</a:t>
            </a:r>
          </a:p>
        </p:txBody>
      </p:sp>
      <p:sp>
        <p:nvSpPr>
          <p:cNvPr id="9" name="Footer Placeholder 8"/>
          <p:cNvSpPr>
            <a:spLocks noGrp="1"/>
          </p:cNvSpPr>
          <p:nvPr>
            <p:ph type="ftr" sz="quarter" idx="4"/>
          </p:nvPr>
        </p:nvSpPr>
        <p:spPr>
          <a:xfrm>
            <a:off x="0" y="9720755"/>
            <a:ext cx="3079202" cy="512223"/>
          </a:xfrm>
          <a:prstGeom prst="rect">
            <a:avLst/>
          </a:prstGeom>
        </p:spPr>
        <p:txBody>
          <a:bodyPr vert="horz" lIns="94796" tIns="47398" rIns="94796" bIns="47398" rtlCol="0" anchor="b"/>
          <a:lstStyle>
            <a:lvl1pPr algn="l">
              <a:defRPr sz="1000" b="1">
                <a:latin typeface="Verdana" pitchFamily="34" charset="0"/>
                <a:ea typeface="Verdana" pitchFamily="34" charset="0"/>
                <a:cs typeface="Verdana" pitchFamily="34" charset="0"/>
              </a:defRPr>
            </a:lvl1pPr>
          </a:lstStyle>
          <a:p>
            <a:pPr>
              <a:defRPr/>
            </a:pPr>
            <a:r>
              <a:rPr lang="en-GB" dirty="0"/>
              <a:t>www.rip.org.uk</a:t>
            </a:r>
          </a:p>
        </p:txBody>
      </p:sp>
      <p:sp>
        <p:nvSpPr>
          <p:cNvPr id="2" name="Slide Number Placeholder 1"/>
          <p:cNvSpPr>
            <a:spLocks noGrp="1"/>
          </p:cNvSpPr>
          <p:nvPr>
            <p:ph type="sldNum" sz="quarter" idx="5"/>
          </p:nvPr>
        </p:nvSpPr>
        <p:spPr>
          <a:xfrm>
            <a:off x="4023203" y="9720755"/>
            <a:ext cx="3079202" cy="512223"/>
          </a:xfrm>
          <a:prstGeom prst="rect">
            <a:avLst/>
          </a:prstGeom>
        </p:spPr>
        <p:txBody>
          <a:bodyPr vert="horz" lIns="94796" tIns="47398" rIns="94796" bIns="47398" rtlCol="0" anchor="b"/>
          <a:lstStyle>
            <a:lvl1pPr algn="r">
              <a:defRPr sz="1000">
                <a:latin typeface="Verdana" pitchFamily="34" charset="0"/>
                <a:ea typeface="Verdana" pitchFamily="34" charset="0"/>
                <a:cs typeface="Verdana" pitchFamily="34" charset="0"/>
              </a:defRPr>
            </a:lvl1pPr>
          </a:lstStyle>
          <a:p>
            <a:fld id="{4EEF8D38-9D44-4FF1-AA6A-238654B4523E}" type="slidenum">
              <a:rPr lang="en-GB" smtClean="0"/>
              <a:pPr/>
              <a:t>‹#›</a:t>
            </a:fld>
            <a:endParaRPr lang="en-GB" dirty="0"/>
          </a:p>
        </p:txBody>
      </p:sp>
      <p:pic>
        <p:nvPicPr>
          <p:cNvPr id="10" name="Picture 2" descr="V:\Social Justice\RRC shared\Marketing\brand guidelines\2013\RiP Logos\RiP_core_hi-r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932" y="142069"/>
            <a:ext cx="1214280" cy="502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939981"/>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ts val="300"/>
      </a:spcAft>
      <a:defRPr sz="1000" kern="1200">
        <a:solidFill>
          <a:schemeClr val="tx1"/>
        </a:solidFill>
        <a:latin typeface="Verdana" pitchFamily="34" charset="0"/>
        <a:ea typeface="Verdana" pitchFamily="34" charset="0"/>
        <a:cs typeface="Verdana" pitchFamily="34" charset="0"/>
      </a:defRPr>
    </a:lvl1pPr>
    <a:lvl2pPr marL="84138" indent="0" algn="l" rtl="0" eaLnBrk="0" fontAlgn="base" hangingPunct="0">
      <a:spcBef>
        <a:spcPct val="30000"/>
      </a:spcBef>
      <a:spcAft>
        <a:spcPct val="0"/>
      </a:spcAft>
      <a:defRPr sz="1000" kern="1200">
        <a:solidFill>
          <a:schemeClr val="tx1"/>
        </a:solidFill>
        <a:latin typeface="Verdana" pitchFamily="34" charset="0"/>
        <a:ea typeface="Verdana" pitchFamily="34" charset="0"/>
        <a:cs typeface="Verdana" pitchFamily="34" charset="0"/>
      </a:defRPr>
    </a:lvl2pPr>
    <a:lvl3pPr marL="914400" algn="l" rtl="0" eaLnBrk="0" fontAlgn="base" hangingPunct="0">
      <a:spcBef>
        <a:spcPct val="30000"/>
      </a:spcBef>
      <a:spcAft>
        <a:spcPct val="0"/>
      </a:spcAft>
      <a:defRPr sz="1000" kern="1200">
        <a:solidFill>
          <a:schemeClr val="tx1"/>
        </a:solidFill>
        <a:latin typeface="Verdana" pitchFamily="34" charset="0"/>
        <a:ea typeface="Verdana" pitchFamily="34" charset="0"/>
        <a:cs typeface="Verdana" pitchFamily="34" charset="0"/>
      </a:defRPr>
    </a:lvl3pPr>
    <a:lvl4pPr marL="1371600" algn="l" rtl="0" eaLnBrk="0" fontAlgn="base" hangingPunct="0">
      <a:spcBef>
        <a:spcPct val="30000"/>
      </a:spcBef>
      <a:spcAft>
        <a:spcPct val="0"/>
      </a:spcAft>
      <a:defRPr sz="1000" kern="1200">
        <a:solidFill>
          <a:schemeClr val="tx1"/>
        </a:solidFill>
        <a:latin typeface="Verdana" pitchFamily="34" charset="0"/>
        <a:ea typeface="Verdana" pitchFamily="34" charset="0"/>
        <a:cs typeface="Verdana" pitchFamily="34" charset="0"/>
      </a:defRPr>
    </a:lvl4pPr>
    <a:lvl5pPr marL="1828800" algn="l" rtl="0" eaLnBrk="0" fontAlgn="base" hangingPunct="0">
      <a:spcBef>
        <a:spcPct val="30000"/>
      </a:spcBef>
      <a:spcAft>
        <a:spcPct val="0"/>
      </a:spcAft>
      <a:defRPr sz="1000" kern="1200">
        <a:solidFill>
          <a:schemeClr val="tx1"/>
        </a:solidFill>
        <a:latin typeface="Verdana" pitchFamily="34" charset="0"/>
        <a:ea typeface="Verdana" pitchFamily="34" charset="0"/>
        <a:cs typeface="Verdan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www.rip.org.uk/resources/publications/practice-tools-and-guides/analysis-and-critical-thinking-in-assessment-resource-pack-20132014/" TargetMode="External"/><Relationship Id="rId3" Type="http://schemas.openxmlformats.org/officeDocument/2006/relationships/hyperlink" Target="https://www.rip.org.uk/news-and-views/latest-news/assessing-organisational-resilience-and-wellbeing/" TargetMode="External"/><Relationship Id="rId7" Type="http://schemas.openxmlformats.org/officeDocument/2006/relationships/hyperlink" Target="https://www.rip.org.uk/resources/publications/frontline-resources/teambased-learning--assessing-parental-capacity-to-change-training-course/"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www.rip.org.uk/resources/publications/practice-tools-and-guides/reflective-supervision-resource-pack-2017/" TargetMode="External"/><Relationship Id="rId5" Type="http://schemas.openxmlformats.org/officeDocument/2006/relationships/hyperlink" Target="https://www.rip.org.uk/resources/publications/research-reviews-and-summaries/edge-of-care-cost-calculator-change-project-report/" TargetMode="External"/><Relationship Id="rId10" Type="http://schemas.openxmlformats.org/officeDocument/2006/relationships/hyperlink" Target="https://www.rip.org.uk/resources/publications/strategic-briefings/evidence-matters-in-family-justice-legal-briefing/" TargetMode="External"/><Relationship Id="rId4" Type="http://schemas.openxmlformats.org/officeDocument/2006/relationships/hyperlink" Target="https://www.rip.org.uk/resources/publications/practice-tools-and-guides/working-with-recurrent-careexperienced-birth-mothers-resource-pack-2019/" TargetMode="External"/><Relationship Id="rId9" Type="http://schemas.openxmlformats.org/officeDocument/2006/relationships/hyperlink" Target="https://www.rip.org.uk/resources/publications/strategic-briefings/commissioning-early-help/"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85963" y="681038"/>
            <a:ext cx="2986087" cy="2238375"/>
          </a:xfrm>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r>
              <a:rPr lang="en-GB"/>
              <a:t>www.rip.org.uk</a:t>
            </a:r>
            <a:endParaRPr lang="en-GB" dirty="0"/>
          </a:p>
        </p:txBody>
      </p:sp>
      <p:sp>
        <p:nvSpPr>
          <p:cNvPr id="5" name="Slide Number Placeholder 4"/>
          <p:cNvSpPr>
            <a:spLocks noGrp="1"/>
          </p:cNvSpPr>
          <p:nvPr>
            <p:ph type="sldNum" sz="quarter" idx="11"/>
          </p:nvPr>
        </p:nvSpPr>
        <p:spPr/>
        <p:txBody>
          <a:bodyPr/>
          <a:lstStyle/>
          <a:p>
            <a:fld id="{4EEF8D38-9D44-4FF1-AA6A-238654B4523E}" type="slidenum">
              <a:rPr lang="en-GB" smtClean="0"/>
              <a:pPr/>
              <a:t>1</a:t>
            </a:fld>
            <a:endParaRPr lang="en-GB" dirty="0"/>
          </a:p>
        </p:txBody>
      </p:sp>
    </p:spTree>
    <p:extLst>
      <p:ext uri="{BB962C8B-B14F-4D97-AF65-F5344CB8AC3E}">
        <p14:creationId xmlns:p14="http://schemas.microsoft.com/office/powerpoint/2010/main" val="2465243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85963" y="681038"/>
            <a:ext cx="2986087" cy="2238375"/>
          </a:xfrm>
        </p:spPr>
      </p:sp>
      <p:sp>
        <p:nvSpPr>
          <p:cNvPr id="3" name="Notes Placeholder 2"/>
          <p:cNvSpPr>
            <a:spLocks noGrp="1"/>
          </p:cNvSpPr>
          <p:nvPr>
            <p:ph type="body" idx="1"/>
          </p:nvPr>
        </p:nvSpPr>
        <p:spPr/>
        <p:txBody>
          <a:bodyPr/>
          <a:lstStyle/>
          <a:p>
            <a:r>
              <a:rPr lang="en-GB" dirty="0"/>
              <a:t>SUSAN/ SUSANNAH: </a:t>
            </a:r>
          </a:p>
          <a:p>
            <a:endParaRPr lang="en-GB" dirty="0"/>
          </a:p>
          <a:p>
            <a:r>
              <a:rPr lang="en-GB" dirty="0"/>
              <a:t>Housekeeping and Filming and photography  permission form</a:t>
            </a:r>
          </a:p>
          <a:p>
            <a:endParaRPr lang="en-GB" dirty="0"/>
          </a:p>
          <a:p>
            <a:pPr defTabSz="947958">
              <a:spcAft>
                <a:spcPts val="311"/>
              </a:spcAft>
              <a:defRPr/>
            </a:pPr>
            <a:r>
              <a:rPr lang="en-GB" b="1" dirty="0"/>
              <a:t>Change Projects bring together groups of Research in Practice Partners to explore pressing challenges and priorities. </a:t>
            </a:r>
            <a:r>
              <a:rPr lang="en-GB" dirty="0"/>
              <a:t>The project aims to support developments in child protection responses to concerns about domestic abuse (DA)</a:t>
            </a:r>
          </a:p>
          <a:p>
            <a:r>
              <a:rPr lang="en-GB" b="1" dirty="0"/>
              <a:t/>
            </a:r>
            <a:br>
              <a:rPr lang="en-GB" b="1" dirty="0"/>
            </a:br>
            <a:r>
              <a:rPr lang="en-GB" b="1" dirty="0"/>
              <a:t/>
            </a:r>
            <a:br>
              <a:rPr lang="en-GB" b="1" dirty="0"/>
            </a:br>
            <a:r>
              <a:rPr lang="en-GB" dirty="0"/>
              <a:t>A development group, led by experts in the topic at hand, come together to learn from research and practice experience and formulate responses, solutions, tools, materials to support change in policy and practice.</a:t>
            </a:r>
          </a:p>
          <a:p>
            <a:r>
              <a:rPr lang="en-GB" dirty="0"/>
              <a:t>Change Projects run for 18-24 months from inception to the launch of final resources.</a:t>
            </a:r>
          </a:p>
          <a:p>
            <a:endParaRPr lang="en-GB" dirty="0"/>
          </a:p>
          <a:p>
            <a:endParaRPr lang="en-GB" dirty="0"/>
          </a:p>
          <a:p>
            <a:r>
              <a:rPr lang="en-GB" b="1" dirty="0"/>
              <a:t>Current Change Projects</a:t>
            </a:r>
          </a:p>
          <a:p>
            <a:r>
              <a:rPr lang="en-GB" b="1" dirty="0"/>
              <a:t>Domestic abuse and child protection</a:t>
            </a:r>
          </a:p>
          <a:p>
            <a:r>
              <a:rPr lang="en-GB" dirty="0"/>
              <a:t>We are working with Professor Kate Morris, Sheffield University, and Professor Brigid Featherstone and Paul Bywaters, Huddersfield University on this new Change Project which seeks to support new conceptual and practice developments when responding to families where there is domestic abuse. It will draw from international conceptual and practice developments, and family expertise to open up possibilities for re-thinking why domestic abuse is such a key driver of demand in child protection and how it might be responded to by approaches that are humane and socially transformative.</a:t>
            </a:r>
          </a:p>
          <a:p>
            <a:r>
              <a:rPr lang="en-GB" b="1" u="sng" dirty="0">
                <a:hlinkClick r:id="rId3"/>
              </a:rPr>
              <a:t>Improving organisational resilience in child and family social work</a:t>
            </a:r>
            <a:endParaRPr lang="en-GB" b="1" dirty="0"/>
          </a:p>
          <a:p>
            <a:r>
              <a:rPr lang="en-GB" dirty="0"/>
              <a:t>Led by Professor Gail </a:t>
            </a:r>
            <a:r>
              <a:rPr lang="en-GB" dirty="0" err="1"/>
              <a:t>Kinman</a:t>
            </a:r>
            <a:r>
              <a:rPr lang="en-GB" dirty="0"/>
              <a:t> and Dr Louise Grant from University of Bedfordshire, the aim of the project is to develop an accessible, research-informed diagnostic tool designed to assess the extent to which organisational factors and conditions support the wellbeing of their staff and promote optimum social work practice. An associated workbook will enable leaders to understand, build and sustain organisational resilience. We are exploring with the What Works Centre for Children’s Social Care the opportunity to pool our expertise and bring together two strands of work to produce a coherent offer to the sector on understanding and supporting organisational resilience.</a:t>
            </a:r>
          </a:p>
          <a:p>
            <a:r>
              <a:rPr lang="en-GB" b="1" dirty="0"/>
              <a:t>Previous Change Projects</a:t>
            </a:r>
          </a:p>
          <a:p>
            <a:r>
              <a:rPr lang="en-GB" b="1" u="sng" dirty="0">
                <a:hlinkClick r:id="rId4"/>
              </a:rPr>
              <a:t>Working with recurrent care experienced birth mothers: Resource pack (2019)</a:t>
            </a:r>
            <a:endParaRPr lang="en-GB" b="1" dirty="0"/>
          </a:p>
          <a:p>
            <a:r>
              <a:rPr lang="en-GB" dirty="0"/>
              <a:t>An extensive online pack of evaluation tools, short films, animated power point slides to support the development of an emerging workforce. Developed in partnership with University of Lancaster and University of Essex</a:t>
            </a:r>
          </a:p>
          <a:p>
            <a:r>
              <a:rPr lang="en-GB" b="1" u="sng" dirty="0">
                <a:hlinkClick r:id="rId5"/>
              </a:rPr>
              <a:t>Towards a Cost Calculator for edge of care services (2018)</a:t>
            </a:r>
            <a:endParaRPr lang="en-GB" b="1" dirty="0"/>
          </a:p>
          <a:p>
            <a:r>
              <a:rPr lang="en-GB" dirty="0"/>
              <a:t>An initial exploration of the potential for developing data tools to enable the analysis of spend and outcomes for young people on the edge of care. Developed in partnership with Rees Centre, University of Oxford.</a:t>
            </a:r>
          </a:p>
          <a:p>
            <a:r>
              <a:rPr lang="en-GB" b="1" u="sng" dirty="0">
                <a:hlinkClick r:id="rId6"/>
              </a:rPr>
              <a:t>Reflective supervision: Resource Pack (2017)</a:t>
            </a:r>
            <a:endParaRPr lang="en-GB" b="1" dirty="0"/>
          </a:p>
          <a:p>
            <a:r>
              <a:rPr lang="en-GB" dirty="0"/>
              <a:t>A package of resources with tools to use in one-to one-and group supervision sessions. The outputs of a project in which practitioners and academics explored the theory and practice of reflective supervision.</a:t>
            </a:r>
          </a:p>
          <a:p>
            <a:r>
              <a:rPr lang="en-GB" b="1" u="sng" dirty="0">
                <a:hlinkClick r:id="rId7"/>
              </a:rPr>
              <a:t>Team-Based Learning – Assessing parental capacity to change: Training Course (2016)</a:t>
            </a:r>
            <a:endParaRPr lang="en-GB" b="1" dirty="0"/>
          </a:p>
          <a:p>
            <a:r>
              <a:rPr lang="en-GB" dirty="0"/>
              <a:t>Comprehensive training resources to support the development of skills and knowledge in assessing parental capacity to change.</a:t>
            </a:r>
          </a:p>
          <a:p>
            <a:r>
              <a:rPr lang="en-GB" b="1" u="sng" dirty="0">
                <a:hlinkClick r:id="rId8"/>
              </a:rPr>
              <a:t>Analysis and Critical Thinking in Assessment (2014)</a:t>
            </a:r>
            <a:endParaRPr lang="en-GB" b="1" dirty="0"/>
          </a:p>
          <a:p>
            <a:r>
              <a:rPr lang="en-GB" dirty="0"/>
              <a:t>The handbook includes key research and practice messages around analysis and critical thinking in assessment. It combines research evidence with the practice experience of agencies to explore how identified barriers to good assessment might be overcome. </a:t>
            </a:r>
          </a:p>
          <a:p>
            <a:r>
              <a:rPr lang="en-GB" b="1" u="sng" dirty="0">
                <a:hlinkClick r:id="rId9"/>
              </a:rPr>
              <a:t>Commissioning early help (2013)</a:t>
            </a:r>
            <a:endParaRPr lang="en-GB" b="1" dirty="0"/>
          </a:p>
          <a:p>
            <a:r>
              <a:rPr lang="en-GB" dirty="0"/>
              <a:t>Shifting resources away from managing crises to fund improved preventative and early help services. An overview of the key issues.</a:t>
            </a:r>
          </a:p>
          <a:p>
            <a:r>
              <a:rPr lang="en-GB" b="1" u="sng" dirty="0">
                <a:hlinkClick r:id="rId10"/>
              </a:rPr>
              <a:t>Evidence Matters in Family Justice (2012)</a:t>
            </a:r>
            <a:endParaRPr lang="en-GB" b="1" dirty="0"/>
          </a:p>
          <a:p>
            <a:r>
              <a:rPr lang="en-GB" dirty="0"/>
              <a:t>Beginning in 2004, this Change Project developed learning around social workers’ use of research in the family court. The resources were updated in 2012 to reflect emerging learning and significant family justice reforms.</a:t>
            </a:r>
          </a:p>
          <a:p>
            <a:endParaRPr lang="en-GB" dirty="0"/>
          </a:p>
          <a:p>
            <a:endParaRPr lang="en-GB" dirty="0"/>
          </a:p>
        </p:txBody>
      </p:sp>
      <p:sp>
        <p:nvSpPr>
          <p:cNvPr id="4" name="Footer Placeholder 3"/>
          <p:cNvSpPr>
            <a:spLocks noGrp="1"/>
          </p:cNvSpPr>
          <p:nvPr>
            <p:ph type="ftr" sz="quarter" idx="10"/>
          </p:nvPr>
        </p:nvSpPr>
        <p:spPr/>
        <p:txBody>
          <a:bodyPr/>
          <a:lstStyle/>
          <a:p>
            <a:pPr>
              <a:defRPr/>
            </a:pPr>
            <a:r>
              <a:rPr lang="en-GB"/>
              <a:t>www.rip.org.uk</a:t>
            </a:r>
            <a:endParaRPr lang="en-GB" dirty="0"/>
          </a:p>
        </p:txBody>
      </p:sp>
      <p:sp>
        <p:nvSpPr>
          <p:cNvPr id="5" name="Slide Number Placeholder 4"/>
          <p:cNvSpPr>
            <a:spLocks noGrp="1"/>
          </p:cNvSpPr>
          <p:nvPr>
            <p:ph type="sldNum" sz="quarter" idx="11"/>
          </p:nvPr>
        </p:nvSpPr>
        <p:spPr/>
        <p:txBody>
          <a:bodyPr/>
          <a:lstStyle/>
          <a:p>
            <a:fld id="{4EEF8D38-9D44-4FF1-AA6A-238654B4523E}" type="slidenum">
              <a:rPr lang="en-GB" smtClean="0"/>
              <a:pPr/>
              <a:t>2</a:t>
            </a:fld>
            <a:endParaRPr lang="en-GB" dirty="0"/>
          </a:p>
        </p:txBody>
      </p:sp>
    </p:spTree>
    <p:extLst>
      <p:ext uri="{BB962C8B-B14F-4D97-AF65-F5344CB8AC3E}">
        <p14:creationId xmlns:p14="http://schemas.microsoft.com/office/powerpoint/2010/main" val="1750876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1C5C9FE9-8E8A-4237-A028-0547BDB48ABA}" type="slidenum">
              <a:rPr lang="en-GB" smtClean="0"/>
              <a:pPr/>
              <a:t>‹#›</a:t>
            </a:fld>
            <a:endParaRPr lang="en-GB" dirty="0"/>
          </a:p>
        </p:txBody>
      </p:sp>
      <p:sp>
        <p:nvSpPr>
          <p:cNvPr id="5" name="Text Placeholder 4"/>
          <p:cNvSpPr>
            <a:spLocks noGrp="1"/>
          </p:cNvSpPr>
          <p:nvPr>
            <p:ph type="body" sz="quarter" idx="11"/>
          </p:nvPr>
        </p:nvSpPr>
        <p:spPr>
          <a:xfrm>
            <a:off x="271463" y="2786063"/>
            <a:ext cx="4300537" cy="1506537"/>
          </a:xfrm>
        </p:spPr>
        <p:txBody>
          <a:bodyPr/>
          <a:lstStyle>
            <a:lvl1pPr marL="0" indent="0">
              <a:buFontTx/>
              <a:buNone/>
              <a:defRPr/>
            </a:lvl1pPr>
          </a:lstStyle>
          <a:p>
            <a:pPr lvl="0"/>
            <a:r>
              <a:rPr lang="en-US" dirty="0"/>
              <a:t>Click to edit Master text styles</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21261" y="143593"/>
            <a:ext cx="1152146" cy="1152146"/>
          </a:xfrm>
          <a:prstGeom prst="rect">
            <a:avLst/>
          </a:prstGeom>
        </p:spPr>
      </p:pic>
    </p:spTree>
    <p:extLst>
      <p:ext uri="{BB962C8B-B14F-4D97-AF65-F5344CB8AC3E}">
        <p14:creationId xmlns:p14="http://schemas.microsoft.com/office/powerpoint/2010/main" val="178859564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0013" y="1003667"/>
            <a:ext cx="8663054" cy="1066800"/>
          </a:xfrm>
          <a:prstGeom prst="rect">
            <a:avLst/>
          </a:prstGeom>
        </p:spPr>
        <p:txBody>
          <a:bodyPr/>
          <a:lstStyle>
            <a:lvl1pPr>
              <a:defRPr>
                <a:solidFill>
                  <a:srgbClr val="F04C3E"/>
                </a:solidFill>
              </a:defRPr>
            </a:lvl1pPr>
          </a:lstStyle>
          <a:p>
            <a:r>
              <a:rPr lang="en-US" dirty="0"/>
              <a:t>Click to edit Master title style</a:t>
            </a:r>
            <a:endParaRPr lang="en-GB" dirty="0"/>
          </a:p>
        </p:txBody>
      </p:sp>
      <p:sp>
        <p:nvSpPr>
          <p:cNvPr id="5" name="Slide Number Placeholder 1"/>
          <p:cNvSpPr>
            <a:spLocks noGrp="1"/>
          </p:cNvSpPr>
          <p:nvPr>
            <p:ph type="sldNum" sz="quarter" idx="4"/>
          </p:nvPr>
        </p:nvSpPr>
        <p:spPr>
          <a:xfrm>
            <a:off x="6771314" y="6339572"/>
            <a:ext cx="21336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1C5C9FE9-8E8A-4237-A028-0547BDB48ABA}" type="slidenum">
              <a:rPr lang="en-GB" smtClean="0">
                <a:solidFill>
                  <a:srgbClr val="000000">
                    <a:tint val="75000"/>
                  </a:srgbClr>
                </a:solidFill>
              </a:rPr>
              <a:pPr/>
              <a:t>‹#›</a:t>
            </a:fld>
            <a:endParaRPr lang="en-GB" dirty="0">
              <a:solidFill>
                <a:srgbClr val="000000">
                  <a:tint val="75000"/>
                </a:srgbClr>
              </a:solidFill>
            </a:endParaRPr>
          </a:p>
        </p:txBody>
      </p:sp>
    </p:spTree>
    <p:extLst>
      <p:ext uri="{BB962C8B-B14F-4D97-AF65-F5344CB8AC3E}">
        <p14:creationId xmlns:p14="http://schemas.microsoft.com/office/powerpoint/2010/main" val="259108707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a:xfrm>
            <a:off x="6762924" y="6413700"/>
            <a:ext cx="2133600" cy="365125"/>
          </a:xfrm>
        </p:spPr>
        <p:txBody>
          <a:bodyPr/>
          <a:lstStyle/>
          <a:p>
            <a:fld id="{B230FB2D-6228-4E21-8EA4-AF43349A18F4}" type="slidenum">
              <a:rPr lang="en-GB" smtClean="0"/>
              <a:pPr/>
              <a:t>‹#›</a:t>
            </a:fld>
            <a:endParaRPr lang="en-GB" dirty="0"/>
          </a:p>
        </p:txBody>
      </p:sp>
      <p:sp>
        <p:nvSpPr>
          <p:cNvPr id="6" name="Rectangle 6"/>
          <p:cNvSpPr>
            <a:spLocks noGrp="1" noChangeArrowheads="1"/>
          </p:cNvSpPr>
          <p:nvPr>
            <p:ph type="title"/>
          </p:nvPr>
        </p:nvSpPr>
        <p:spPr bwMode="auto">
          <a:xfrm>
            <a:off x="198736" y="1304818"/>
            <a:ext cx="8655226" cy="859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Workshop title slide only </a:t>
            </a:r>
            <a:endParaRPr lang="en-GB" dirty="0"/>
          </a:p>
        </p:txBody>
      </p:sp>
      <p:sp>
        <p:nvSpPr>
          <p:cNvPr id="7" name="Rectangle 7"/>
          <p:cNvSpPr>
            <a:spLocks noGrp="1" noChangeArrowheads="1"/>
          </p:cNvSpPr>
          <p:nvPr>
            <p:ph idx="1"/>
          </p:nvPr>
        </p:nvSpPr>
        <p:spPr bwMode="auto">
          <a:xfrm>
            <a:off x="234899" y="2259462"/>
            <a:ext cx="8650653" cy="38180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buClr>
                <a:srgbClr val="E64135"/>
              </a:buClr>
              <a:buFont typeface="Verdana" panose="020B0604030504040204" pitchFamily="34" charset="0"/>
              <a:buChar char="›"/>
              <a:defRPr/>
            </a:lvl1pPr>
            <a:lvl2pPr marL="628650" indent="-268288">
              <a:buClr>
                <a:srgbClr val="E64135"/>
              </a:buClr>
              <a:buFont typeface="Verdana" panose="020B0604030504040204" pitchFamily="34" charset="0"/>
              <a:buChar char="−"/>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183011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1660" y="1001963"/>
            <a:ext cx="8688339" cy="1133605"/>
          </a:xfrm>
          <a:prstGeom prst="rect">
            <a:avLst/>
          </a:prstGeom>
        </p:spPr>
        <p:txBody>
          <a:bodyPr/>
          <a:lstStyle/>
          <a:p>
            <a:r>
              <a:rPr lang="en-US" dirty="0"/>
              <a:t>Click to edit Master title style</a:t>
            </a:r>
            <a:endParaRPr lang="en-GB" dirty="0"/>
          </a:p>
        </p:txBody>
      </p:sp>
      <p:sp>
        <p:nvSpPr>
          <p:cNvPr id="3" name="Content Placeholder 2"/>
          <p:cNvSpPr>
            <a:spLocks noGrp="1"/>
          </p:cNvSpPr>
          <p:nvPr>
            <p:ph idx="1"/>
          </p:nvPr>
        </p:nvSpPr>
        <p:spPr>
          <a:xfrm>
            <a:off x="217701" y="2173494"/>
            <a:ext cx="8663832" cy="4111614"/>
          </a:xfrm>
          <a:prstGeom prst="rect">
            <a:avLst/>
          </a:prstGeom>
        </p:spPr>
        <p:txBody>
          <a:bodyPr/>
          <a:lstStyle>
            <a:lvl1pPr>
              <a:spcAft>
                <a:spcPts val="600"/>
              </a:spcAft>
              <a:defRPr baseline="0">
                <a:solidFill>
                  <a:schemeClr val="tx1"/>
                </a:solidFill>
              </a:defRPr>
            </a:lvl1pPr>
            <a:lvl2pPr marL="703262" indent="-342900">
              <a:buClr>
                <a:srgbClr val="E64135"/>
              </a:buClr>
              <a:buFont typeface="Verdana" panose="020B0604030504040204" pitchFamily="34" charset="0"/>
              <a:buChar char="−"/>
              <a:defRPr lang="en-US" sz="2000" dirty="0" smtClean="0">
                <a:solidFill>
                  <a:schemeClr val="tx1"/>
                </a:solidFill>
                <a:latin typeface="+mn-lt"/>
              </a:defRPr>
            </a:lvl2pPr>
            <a:lvl3pPr>
              <a:defRPr baseline="0">
                <a:solidFill>
                  <a:schemeClr val="tx1"/>
                </a:solidFill>
              </a:defRPr>
            </a:lvl3pPr>
            <a:lvl4pPr>
              <a:defRPr baseline="0">
                <a:solidFill>
                  <a:schemeClr val="tx1"/>
                </a:solidFill>
              </a:defRPr>
            </a:lvl4pPr>
            <a:lvl5pPr>
              <a:defRPr baseline="0">
                <a:solidFill>
                  <a:schemeClr val="tx1"/>
                </a:solidFill>
              </a:defRPr>
            </a:lvl5pPr>
          </a:lstStyle>
          <a:p>
            <a:pPr lvl="0"/>
            <a:r>
              <a:rPr lang="en-US" dirty="0"/>
              <a:t>Click to edit Master text styles</a:t>
            </a:r>
          </a:p>
          <a:p>
            <a:pPr lvl="1"/>
            <a:r>
              <a:rPr lang="en-US" dirty="0"/>
              <a:t>Second level</a:t>
            </a:r>
          </a:p>
        </p:txBody>
      </p:sp>
      <p:sp>
        <p:nvSpPr>
          <p:cNvPr id="5" name="Slide Number Placeholder 4"/>
          <p:cNvSpPr>
            <a:spLocks noGrp="1"/>
          </p:cNvSpPr>
          <p:nvPr>
            <p:ph type="sldNum" sz="quarter" idx="10"/>
          </p:nvPr>
        </p:nvSpPr>
        <p:spPr/>
        <p:txBody>
          <a:bodyPr/>
          <a:lstStyle/>
          <a:p>
            <a:fld id="{B230FB2D-6228-4E21-8EA4-AF43349A18F4}" type="slidenum">
              <a:rPr lang="en-GB" smtClean="0"/>
              <a:pPr/>
              <a:t>‹#›</a:t>
            </a:fld>
            <a:endParaRPr lang="en-GB" dirty="0"/>
          </a:p>
        </p:txBody>
      </p:sp>
    </p:spTree>
    <p:extLst>
      <p:ext uri="{BB962C8B-B14F-4D97-AF65-F5344CB8AC3E}">
        <p14:creationId xmlns:p14="http://schemas.microsoft.com/office/powerpoint/2010/main" val="333689913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7423" y="1007838"/>
            <a:ext cx="8665644" cy="962526"/>
          </a:xfrm>
          <a:prstGeom prst="rect">
            <a:avLst/>
          </a:prstGeo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242922" y="2054622"/>
            <a:ext cx="5753432" cy="4249463"/>
          </a:xfrm>
          <a:prstGeom prst="rect">
            <a:avLst/>
          </a:prstGeom>
        </p:spPr>
        <p:txBody>
          <a:bodyPr/>
          <a:lstStyle>
            <a:lvl1pPr>
              <a:defRPr sz="2400" baseline="0">
                <a:solidFill>
                  <a:schemeClr val="tx1"/>
                </a:solidFill>
              </a:defRPr>
            </a:lvl1pPr>
            <a:lvl2pPr marL="536575" indent="-176213">
              <a:defRPr lang="en-US" sz="2000" dirty="0" smtClean="0">
                <a:solidFill>
                  <a:schemeClr val="tx1"/>
                </a:solidFill>
                <a:latin typeface="+mn-lt"/>
              </a:defRPr>
            </a:lvl2pPr>
            <a:lvl3pPr>
              <a:defRPr sz="2000" baseline="0">
                <a:solidFill>
                  <a:schemeClr val="tx1"/>
                </a:solidFill>
              </a:defRPr>
            </a:lvl3pPr>
            <a:lvl4pPr>
              <a:defRPr sz="1800" baseline="0">
                <a:solidFill>
                  <a:schemeClr val="tx1"/>
                </a:solidFill>
              </a:defRPr>
            </a:lvl4pPr>
            <a:lvl5pPr>
              <a:defRPr sz="1800" baseline="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6752492" y="2066527"/>
            <a:ext cx="2120584" cy="4219973"/>
          </a:xfrm>
          <a:prstGeom prst="rect">
            <a:avLst/>
          </a:prstGeom>
        </p:spPr>
        <p:txBody>
          <a:bodyPr/>
          <a:lstStyle>
            <a:lvl1pPr>
              <a:defRPr sz="2400" baseline="0">
                <a:solidFill>
                  <a:schemeClr val="tx1"/>
                </a:solidFill>
              </a:defRPr>
            </a:lvl1pPr>
            <a:lvl2pPr marL="703262" indent="-342900">
              <a:defRPr lang="en-US" sz="2000" dirty="0" smtClean="0">
                <a:solidFill>
                  <a:schemeClr val="tx1"/>
                </a:solidFill>
                <a:latin typeface="+mn-lt"/>
              </a:defRPr>
            </a:lvl2pPr>
            <a:lvl3pPr>
              <a:defRPr sz="2000" baseline="0">
                <a:solidFill>
                  <a:schemeClr val="tx1"/>
                </a:solidFill>
              </a:defRPr>
            </a:lvl3pPr>
            <a:lvl4pPr>
              <a:defRPr sz="1800" baseline="0">
                <a:solidFill>
                  <a:schemeClr val="tx1"/>
                </a:solidFill>
              </a:defRPr>
            </a:lvl4pPr>
            <a:lvl5pPr>
              <a:defRPr sz="1800" baseline="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7" name="Slide Number Placeholder 1"/>
          <p:cNvSpPr>
            <a:spLocks noGrp="1"/>
          </p:cNvSpPr>
          <p:nvPr>
            <p:ph type="sldNum" sz="quarter" idx="4"/>
          </p:nvPr>
        </p:nvSpPr>
        <p:spPr>
          <a:xfrm>
            <a:off x="6746147" y="6347961"/>
            <a:ext cx="21336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1C5C9FE9-8E8A-4237-A028-0547BDB48ABA}" type="slidenum">
              <a:rPr lang="en-GB" smtClean="0"/>
              <a:pPr/>
              <a:t>‹#›</a:t>
            </a:fld>
            <a:endParaRPr lang="en-GB" dirty="0"/>
          </a:p>
        </p:txBody>
      </p:sp>
    </p:spTree>
    <p:extLst>
      <p:ext uri="{BB962C8B-B14F-4D97-AF65-F5344CB8AC3E}">
        <p14:creationId xmlns:p14="http://schemas.microsoft.com/office/powerpoint/2010/main" val="201466705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7423" y="1007838"/>
            <a:ext cx="8665644" cy="962526"/>
          </a:xfrm>
          <a:prstGeom prst="rect">
            <a:avLst/>
          </a:prstGeo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242922" y="2054623"/>
            <a:ext cx="4049678" cy="4231878"/>
          </a:xfrm>
          <a:prstGeom prst="rect">
            <a:avLst/>
          </a:prstGeom>
        </p:spPr>
        <p:txBody>
          <a:bodyPr/>
          <a:lstStyle>
            <a:lvl1pPr>
              <a:defRPr sz="2400" baseline="0">
                <a:solidFill>
                  <a:schemeClr val="tx1"/>
                </a:solidFill>
              </a:defRPr>
            </a:lvl1pPr>
            <a:lvl2pPr marL="536575" indent="-176213">
              <a:defRPr lang="en-US" sz="2000" dirty="0" smtClean="0">
                <a:solidFill>
                  <a:schemeClr val="tx1"/>
                </a:solidFill>
                <a:latin typeface="+mn-lt"/>
              </a:defRPr>
            </a:lvl2pPr>
            <a:lvl3pPr>
              <a:defRPr sz="2000" baseline="0">
                <a:solidFill>
                  <a:schemeClr val="tx1"/>
                </a:solidFill>
              </a:defRPr>
            </a:lvl3pPr>
            <a:lvl4pPr>
              <a:defRPr sz="1800" baseline="0">
                <a:solidFill>
                  <a:schemeClr val="tx1"/>
                </a:solidFill>
              </a:defRPr>
            </a:lvl4pPr>
            <a:lvl5pPr>
              <a:defRPr sz="1800" baseline="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817534" y="2066528"/>
            <a:ext cx="4055542" cy="4237558"/>
          </a:xfrm>
          <a:prstGeom prst="rect">
            <a:avLst/>
          </a:prstGeom>
        </p:spPr>
        <p:txBody>
          <a:bodyPr/>
          <a:lstStyle>
            <a:lvl1pPr>
              <a:defRPr sz="2400" baseline="0">
                <a:solidFill>
                  <a:schemeClr val="tx1"/>
                </a:solidFill>
              </a:defRPr>
            </a:lvl1pPr>
            <a:lvl2pPr marL="703262" indent="-342900">
              <a:defRPr lang="en-US" sz="2000" dirty="0" smtClean="0">
                <a:solidFill>
                  <a:schemeClr val="tx1"/>
                </a:solidFill>
                <a:latin typeface="+mn-lt"/>
              </a:defRPr>
            </a:lvl2pPr>
            <a:lvl3pPr>
              <a:defRPr sz="2000" baseline="0">
                <a:solidFill>
                  <a:schemeClr val="tx1"/>
                </a:solidFill>
              </a:defRPr>
            </a:lvl3pPr>
            <a:lvl4pPr>
              <a:defRPr sz="1800" baseline="0">
                <a:solidFill>
                  <a:schemeClr val="tx1"/>
                </a:solidFill>
              </a:defRPr>
            </a:lvl4pPr>
            <a:lvl5pPr>
              <a:defRPr sz="1800" baseline="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7" name="Slide Number Placeholder 1"/>
          <p:cNvSpPr>
            <a:spLocks noGrp="1"/>
          </p:cNvSpPr>
          <p:nvPr>
            <p:ph type="sldNum" sz="quarter" idx="4"/>
          </p:nvPr>
        </p:nvSpPr>
        <p:spPr>
          <a:xfrm>
            <a:off x="6746147" y="6347961"/>
            <a:ext cx="21336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1C5C9FE9-8E8A-4237-A028-0547BDB48ABA}" type="slidenum">
              <a:rPr lang="en-GB" smtClean="0"/>
              <a:pPr/>
              <a:t>‹#›</a:t>
            </a:fld>
            <a:endParaRPr lang="en-GB" dirty="0"/>
          </a:p>
        </p:txBody>
      </p:sp>
    </p:spTree>
    <p:extLst>
      <p:ext uri="{BB962C8B-B14F-4D97-AF65-F5344CB8AC3E}">
        <p14:creationId xmlns:p14="http://schemas.microsoft.com/office/powerpoint/2010/main" val="11501316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0013" y="1003667"/>
            <a:ext cx="8663054" cy="1066800"/>
          </a:xfrm>
          <a:prstGeom prst="rect">
            <a:avLst/>
          </a:prstGeom>
        </p:spPr>
        <p:txBody>
          <a:bodyPr/>
          <a:lstStyle/>
          <a:p>
            <a:r>
              <a:rPr lang="en-US" dirty="0"/>
              <a:t>Click to edit Master title style</a:t>
            </a:r>
            <a:endParaRPr lang="en-GB" dirty="0"/>
          </a:p>
        </p:txBody>
      </p:sp>
      <p:sp>
        <p:nvSpPr>
          <p:cNvPr id="5" name="Slide Number Placeholder 1"/>
          <p:cNvSpPr>
            <a:spLocks noGrp="1"/>
          </p:cNvSpPr>
          <p:nvPr>
            <p:ph type="sldNum" sz="quarter" idx="4"/>
          </p:nvPr>
        </p:nvSpPr>
        <p:spPr>
          <a:xfrm>
            <a:off x="6771314" y="6339572"/>
            <a:ext cx="21336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1C5C9FE9-8E8A-4237-A028-0547BDB48ABA}" type="slidenum">
              <a:rPr lang="en-GB" smtClean="0"/>
              <a:pPr/>
              <a:t>‹#›</a:t>
            </a:fld>
            <a:endParaRPr lang="en-GB" dirty="0"/>
          </a:p>
        </p:txBody>
      </p:sp>
    </p:spTree>
    <p:extLst>
      <p:ext uri="{BB962C8B-B14F-4D97-AF65-F5344CB8AC3E}">
        <p14:creationId xmlns:p14="http://schemas.microsoft.com/office/powerpoint/2010/main" val="386766061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1660" y="1001963"/>
            <a:ext cx="8688339" cy="1133605"/>
          </a:xfrm>
          <a:prstGeom prst="rect">
            <a:avLst/>
          </a:prstGeom>
        </p:spPr>
        <p:txBody>
          <a:bodyPr/>
          <a:lstStyle>
            <a:lvl1pPr>
              <a:defRPr>
                <a:solidFill>
                  <a:srgbClr val="F04C3E"/>
                </a:solidFill>
              </a:defRPr>
            </a:lvl1pPr>
          </a:lstStyle>
          <a:p>
            <a:r>
              <a:rPr lang="en-US" dirty="0"/>
              <a:t>Click to edit Master title style</a:t>
            </a:r>
            <a:endParaRPr lang="en-GB" dirty="0"/>
          </a:p>
        </p:txBody>
      </p:sp>
      <p:sp>
        <p:nvSpPr>
          <p:cNvPr id="3" name="Content Placeholder 2"/>
          <p:cNvSpPr>
            <a:spLocks noGrp="1"/>
          </p:cNvSpPr>
          <p:nvPr>
            <p:ph idx="1"/>
          </p:nvPr>
        </p:nvSpPr>
        <p:spPr>
          <a:xfrm>
            <a:off x="217701" y="2173494"/>
            <a:ext cx="8663832" cy="4111614"/>
          </a:xfrm>
          <a:prstGeom prst="rect">
            <a:avLst/>
          </a:prstGeom>
        </p:spPr>
        <p:txBody>
          <a:bodyPr/>
          <a:lstStyle>
            <a:lvl1pPr>
              <a:spcAft>
                <a:spcPts val="600"/>
              </a:spcAft>
              <a:defRPr baseline="0">
                <a:solidFill>
                  <a:schemeClr val="tx1"/>
                </a:solidFill>
              </a:defRPr>
            </a:lvl1pPr>
            <a:lvl2pPr marL="703262" indent="-342900">
              <a:buClr>
                <a:srgbClr val="E64135"/>
              </a:buClr>
              <a:buFont typeface="Verdana" panose="020B0604030504040204" pitchFamily="34" charset="0"/>
              <a:buChar char="−"/>
              <a:defRPr lang="en-US" sz="2000" dirty="0" smtClean="0">
                <a:solidFill>
                  <a:schemeClr val="tx1"/>
                </a:solidFill>
                <a:latin typeface="+mn-lt"/>
              </a:defRPr>
            </a:lvl2pPr>
            <a:lvl3pPr>
              <a:defRPr baseline="0">
                <a:solidFill>
                  <a:schemeClr val="tx1"/>
                </a:solidFill>
              </a:defRPr>
            </a:lvl3pPr>
            <a:lvl4pPr>
              <a:defRPr baseline="0">
                <a:solidFill>
                  <a:schemeClr val="tx1"/>
                </a:solidFill>
              </a:defRPr>
            </a:lvl4pPr>
            <a:lvl5pPr>
              <a:defRPr baseline="0">
                <a:solidFill>
                  <a:schemeClr val="tx1"/>
                </a:solidFill>
              </a:defRPr>
            </a:lvl5pPr>
          </a:lstStyle>
          <a:p>
            <a:pPr lvl="0"/>
            <a:r>
              <a:rPr lang="en-US" dirty="0"/>
              <a:t>Click to edit Master text styles</a:t>
            </a:r>
          </a:p>
          <a:p>
            <a:pPr lvl="1"/>
            <a:r>
              <a:rPr lang="en-US" dirty="0"/>
              <a:t>Second level</a:t>
            </a:r>
          </a:p>
        </p:txBody>
      </p:sp>
      <p:sp>
        <p:nvSpPr>
          <p:cNvPr id="5" name="Slide Number Placeholder 4"/>
          <p:cNvSpPr>
            <a:spLocks noGrp="1"/>
          </p:cNvSpPr>
          <p:nvPr>
            <p:ph type="sldNum" sz="quarter" idx="10"/>
          </p:nvPr>
        </p:nvSpPr>
        <p:spPr/>
        <p:txBody>
          <a:bodyPr/>
          <a:lstStyle/>
          <a:p>
            <a:fld id="{B230FB2D-6228-4E21-8EA4-AF43349A18F4}" type="slidenum">
              <a:rPr lang="en-GB" smtClean="0">
                <a:solidFill>
                  <a:srgbClr val="000000">
                    <a:tint val="75000"/>
                  </a:srgbClr>
                </a:solidFill>
              </a:rPr>
              <a:pPr/>
              <a:t>‹#›</a:t>
            </a:fld>
            <a:endParaRPr lang="en-GB" dirty="0">
              <a:solidFill>
                <a:srgbClr val="000000">
                  <a:tint val="75000"/>
                </a:srgbClr>
              </a:solidFill>
            </a:endParaRPr>
          </a:p>
        </p:txBody>
      </p:sp>
    </p:spTree>
    <p:extLst>
      <p:ext uri="{BB962C8B-B14F-4D97-AF65-F5344CB8AC3E}">
        <p14:creationId xmlns:p14="http://schemas.microsoft.com/office/powerpoint/2010/main" val="5140753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7423" y="1007838"/>
            <a:ext cx="8665644" cy="962526"/>
          </a:xfrm>
          <a:prstGeom prst="rect">
            <a:avLst/>
          </a:prstGeom>
        </p:spPr>
        <p:txBody>
          <a:bodyPr/>
          <a:lstStyle>
            <a:lvl1pPr>
              <a:defRPr>
                <a:solidFill>
                  <a:srgbClr val="F04C3E"/>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242922" y="2054622"/>
            <a:ext cx="5744640" cy="4249463"/>
          </a:xfrm>
          <a:prstGeom prst="rect">
            <a:avLst/>
          </a:prstGeom>
        </p:spPr>
        <p:txBody>
          <a:bodyPr/>
          <a:lstStyle>
            <a:lvl1pPr>
              <a:defRPr sz="2400" baseline="0">
                <a:solidFill>
                  <a:schemeClr val="tx1"/>
                </a:solidFill>
              </a:defRPr>
            </a:lvl1pPr>
            <a:lvl2pPr marL="536575" indent="-176213">
              <a:defRPr lang="en-US" sz="2000" dirty="0" smtClean="0">
                <a:solidFill>
                  <a:schemeClr val="tx1"/>
                </a:solidFill>
                <a:latin typeface="+mn-lt"/>
              </a:defRPr>
            </a:lvl2pPr>
            <a:lvl3pPr>
              <a:defRPr sz="2000" baseline="0">
                <a:solidFill>
                  <a:schemeClr val="tx1"/>
                </a:solidFill>
              </a:defRPr>
            </a:lvl3pPr>
            <a:lvl4pPr>
              <a:defRPr sz="1800" baseline="0">
                <a:solidFill>
                  <a:schemeClr val="tx1"/>
                </a:solidFill>
              </a:defRPr>
            </a:lvl4pPr>
            <a:lvl5pPr>
              <a:defRPr sz="1800" baseline="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6752492" y="2066528"/>
            <a:ext cx="2120584" cy="4237558"/>
          </a:xfrm>
          <a:prstGeom prst="rect">
            <a:avLst/>
          </a:prstGeom>
        </p:spPr>
        <p:txBody>
          <a:bodyPr/>
          <a:lstStyle>
            <a:lvl1pPr>
              <a:defRPr sz="2400" baseline="0">
                <a:solidFill>
                  <a:schemeClr val="tx1"/>
                </a:solidFill>
              </a:defRPr>
            </a:lvl1pPr>
            <a:lvl2pPr marL="703262" indent="-342900">
              <a:defRPr lang="en-US" sz="2000" dirty="0" smtClean="0">
                <a:solidFill>
                  <a:schemeClr val="tx1"/>
                </a:solidFill>
                <a:latin typeface="+mn-lt"/>
              </a:defRPr>
            </a:lvl2pPr>
            <a:lvl3pPr>
              <a:defRPr sz="2000" baseline="0">
                <a:solidFill>
                  <a:schemeClr val="tx1"/>
                </a:solidFill>
              </a:defRPr>
            </a:lvl3pPr>
            <a:lvl4pPr>
              <a:defRPr sz="1800" baseline="0">
                <a:solidFill>
                  <a:schemeClr val="tx1"/>
                </a:solidFill>
              </a:defRPr>
            </a:lvl4pPr>
            <a:lvl5pPr>
              <a:defRPr sz="1800" baseline="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7" name="Slide Number Placeholder 1"/>
          <p:cNvSpPr>
            <a:spLocks noGrp="1"/>
          </p:cNvSpPr>
          <p:nvPr>
            <p:ph type="sldNum" sz="quarter" idx="4"/>
          </p:nvPr>
        </p:nvSpPr>
        <p:spPr>
          <a:xfrm>
            <a:off x="6746147" y="6347961"/>
            <a:ext cx="21336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1C5C9FE9-8E8A-4237-A028-0547BDB48ABA}" type="slidenum">
              <a:rPr lang="en-GB" smtClean="0">
                <a:solidFill>
                  <a:srgbClr val="000000">
                    <a:tint val="75000"/>
                  </a:srgbClr>
                </a:solidFill>
              </a:rPr>
              <a:pPr/>
              <a:t>‹#›</a:t>
            </a:fld>
            <a:endParaRPr lang="en-GB" dirty="0">
              <a:solidFill>
                <a:srgbClr val="000000">
                  <a:tint val="75000"/>
                </a:srgbClr>
              </a:solidFill>
            </a:endParaRPr>
          </a:p>
        </p:txBody>
      </p:sp>
    </p:spTree>
    <p:extLst>
      <p:ext uri="{BB962C8B-B14F-4D97-AF65-F5344CB8AC3E}">
        <p14:creationId xmlns:p14="http://schemas.microsoft.com/office/powerpoint/2010/main" val="333034621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7423" y="1007838"/>
            <a:ext cx="8665644" cy="962526"/>
          </a:xfrm>
          <a:prstGeom prst="rect">
            <a:avLst/>
          </a:prstGeom>
        </p:spPr>
        <p:txBody>
          <a:bodyPr/>
          <a:lstStyle>
            <a:lvl1pPr>
              <a:defRPr>
                <a:solidFill>
                  <a:srgbClr val="F04C3E"/>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242922" y="2054622"/>
            <a:ext cx="4049678" cy="4249463"/>
          </a:xfrm>
          <a:prstGeom prst="rect">
            <a:avLst/>
          </a:prstGeom>
        </p:spPr>
        <p:txBody>
          <a:bodyPr/>
          <a:lstStyle>
            <a:lvl1pPr>
              <a:defRPr sz="2400" baseline="0">
                <a:solidFill>
                  <a:schemeClr val="tx1"/>
                </a:solidFill>
              </a:defRPr>
            </a:lvl1pPr>
            <a:lvl2pPr marL="536575" indent="-176213">
              <a:defRPr lang="en-US" sz="2000" dirty="0" smtClean="0">
                <a:solidFill>
                  <a:schemeClr val="tx1"/>
                </a:solidFill>
                <a:latin typeface="+mn-lt"/>
              </a:defRPr>
            </a:lvl2pPr>
            <a:lvl3pPr>
              <a:defRPr sz="2000" baseline="0">
                <a:solidFill>
                  <a:schemeClr val="tx1"/>
                </a:solidFill>
              </a:defRPr>
            </a:lvl3pPr>
            <a:lvl4pPr>
              <a:defRPr sz="1800" baseline="0">
                <a:solidFill>
                  <a:schemeClr val="tx1"/>
                </a:solidFill>
              </a:defRPr>
            </a:lvl4pPr>
            <a:lvl5pPr>
              <a:defRPr sz="1800" baseline="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817534" y="2066527"/>
            <a:ext cx="4055542" cy="4219973"/>
          </a:xfrm>
          <a:prstGeom prst="rect">
            <a:avLst/>
          </a:prstGeom>
        </p:spPr>
        <p:txBody>
          <a:bodyPr/>
          <a:lstStyle>
            <a:lvl1pPr>
              <a:defRPr sz="2400" baseline="0">
                <a:solidFill>
                  <a:schemeClr val="tx1"/>
                </a:solidFill>
              </a:defRPr>
            </a:lvl1pPr>
            <a:lvl2pPr marL="703262" indent="-342900">
              <a:defRPr lang="en-US" sz="2000" dirty="0" smtClean="0">
                <a:solidFill>
                  <a:schemeClr val="tx1"/>
                </a:solidFill>
                <a:latin typeface="+mn-lt"/>
              </a:defRPr>
            </a:lvl2pPr>
            <a:lvl3pPr>
              <a:defRPr sz="2000" baseline="0">
                <a:solidFill>
                  <a:schemeClr val="tx1"/>
                </a:solidFill>
              </a:defRPr>
            </a:lvl3pPr>
            <a:lvl4pPr>
              <a:defRPr sz="1800" baseline="0">
                <a:solidFill>
                  <a:schemeClr val="tx1"/>
                </a:solidFill>
              </a:defRPr>
            </a:lvl4pPr>
            <a:lvl5pPr>
              <a:defRPr sz="1800" baseline="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7" name="Slide Number Placeholder 1"/>
          <p:cNvSpPr>
            <a:spLocks noGrp="1"/>
          </p:cNvSpPr>
          <p:nvPr>
            <p:ph type="sldNum" sz="quarter" idx="4"/>
          </p:nvPr>
        </p:nvSpPr>
        <p:spPr>
          <a:xfrm>
            <a:off x="6746147" y="6347961"/>
            <a:ext cx="2133600" cy="365125"/>
          </a:xfrm>
          <a:prstGeom prst="rect">
            <a:avLst/>
          </a:prstGeom>
        </p:spPr>
        <p:txBody>
          <a:bodyPr vert="horz" lIns="91440" tIns="45720" rIns="91440" bIns="45720" rtlCol="0" anchor="ctr"/>
          <a:lstStyle>
            <a:lvl1pPr algn="r">
              <a:defRPr sz="1800">
                <a:solidFill>
                  <a:schemeClr val="tx1">
                    <a:tint val="75000"/>
                  </a:schemeClr>
                </a:solidFill>
              </a:defRPr>
            </a:lvl1pPr>
          </a:lstStyle>
          <a:p>
            <a:fld id="{1C5C9FE9-8E8A-4237-A028-0547BDB48ABA}" type="slidenum">
              <a:rPr lang="en-GB" smtClean="0">
                <a:solidFill>
                  <a:srgbClr val="000000">
                    <a:tint val="75000"/>
                  </a:srgbClr>
                </a:solidFill>
              </a:rPr>
              <a:pPr/>
              <a:t>‹#›</a:t>
            </a:fld>
            <a:endParaRPr lang="en-GB" dirty="0">
              <a:solidFill>
                <a:srgbClr val="000000">
                  <a:tint val="75000"/>
                </a:srgbClr>
              </a:solidFill>
            </a:endParaRPr>
          </a:p>
        </p:txBody>
      </p:sp>
    </p:spTree>
    <p:extLst>
      <p:ext uri="{BB962C8B-B14F-4D97-AF65-F5344CB8AC3E}">
        <p14:creationId xmlns:p14="http://schemas.microsoft.com/office/powerpoint/2010/main" val="3359170794"/>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5.xml"/><Relationship Id="rId7"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theme" Target="../theme/theme3.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chemeClr val="bg1"/>
            </a:gs>
            <a:gs pos="100000">
              <a:schemeClr val="bg1"/>
            </a:gs>
          </a:gsLst>
          <a:lin ang="5400000"/>
        </a:gradFill>
        <a:effectLst/>
      </p:bgPr>
    </p:bg>
    <p:spTree>
      <p:nvGrpSpPr>
        <p:cNvPr id="1" name=""/>
        <p:cNvGrpSpPr/>
        <p:nvPr/>
      </p:nvGrpSpPr>
      <p:grpSpPr>
        <a:xfrm>
          <a:off x="0" y="0"/>
          <a:ext cx="0" cy="0"/>
          <a:chOff x="0" y="0"/>
          <a:chExt cx="0" cy="0"/>
        </a:xfrm>
      </p:grpSpPr>
      <p:sp>
        <p:nvSpPr>
          <p:cNvPr id="1027" name="Rectangle 6"/>
          <p:cNvSpPr>
            <a:spLocks noGrp="1" noChangeArrowheads="1"/>
          </p:cNvSpPr>
          <p:nvPr>
            <p:ph type="title"/>
          </p:nvPr>
        </p:nvSpPr>
        <p:spPr bwMode="auto">
          <a:xfrm>
            <a:off x="209010" y="1323145"/>
            <a:ext cx="8655226" cy="6905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Workshop title slide only </a:t>
            </a:r>
            <a:endParaRPr lang="en-GB" dirty="0"/>
          </a:p>
        </p:txBody>
      </p:sp>
      <p:sp>
        <p:nvSpPr>
          <p:cNvPr id="1028" name="Rectangle 7"/>
          <p:cNvSpPr>
            <a:spLocks noGrp="1" noChangeArrowheads="1"/>
          </p:cNvSpPr>
          <p:nvPr>
            <p:ph type="body" idx="1"/>
          </p:nvPr>
        </p:nvSpPr>
        <p:spPr bwMode="auto">
          <a:xfrm>
            <a:off x="234899" y="2259462"/>
            <a:ext cx="8650653" cy="38180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sp>
        <p:nvSpPr>
          <p:cNvPr id="2" name="Slide Number Placeholder 1"/>
          <p:cNvSpPr>
            <a:spLocks noGrp="1"/>
          </p:cNvSpPr>
          <p:nvPr>
            <p:ph type="sldNum" sz="quarter" idx="4"/>
          </p:nvPr>
        </p:nvSpPr>
        <p:spPr>
          <a:xfrm>
            <a:off x="6754535" y="6413700"/>
            <a:ext cx="2133600" cy="365125"/>
          </a:xfrm>
          <a:prstGeom prst="rect">
            <a:avLst/>
          </a:prstGeom>
        </p:spPr>
        <p:txBody>
          <a:bodyPr vert="horz" lIns="91440" tIns="45720" rIns="91440" bIns="45720" rtlCol="0" anchor="ctr"/>
          <a:lstStyle>
            <a:lvl1pPr algn="r">
              <a:defRPr sz="18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1C5C9FE9-8E8A-4237-A028-0547BDB48ABA}" type="slidenum">
              <a:rPr lang="en-GB" smtClean="0"/>
              <a:pPr/>
              <a:t>‹#›</a:t>
            </a:fld>
            <a:endParaRPr lang="en-GB" dirty="0"/>
          </a:p>
        </p:txBody>
      </p:sp>
      <p:pic>
        <p:nvPicPr>
          <p:cNvPr id="7" name="Picture 4" descr="image.png"/>
          <p:cNvPicPr>
            <a:picLocks noChangeAspect="1"/>
          </p:cNvPicPr>
          <p:nvPr userDrawn="1"/>
        </p:nvPicPr>
        <p:blipFill>
          <a:blip r:embed="rId4" cstate="print">
            <a:extLst>
              <a:ext uri="{28A0092B-C50C-407E-A947-70E740481C1C}">
                <a14:useLocalDpi xmlns:a14="http://schemas.microsoft.com/office/drawing/2010/main" val="0"/>
              </a:ext>
            </a:extLst>
          </a:blip>
          <a:srcRect l="6786" t="19238" r="58356" b="66856"/>
          <a:stretch>
            <a:fillRect/>
          </a:stretch>
        </p:blipFill>
        <p:spPr bwMode="auto">
          <a:xfrm>
            <a:off x="289613" y="6223803"/>
            <a:ext cx="1447525" cy="3797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9" name="Picture 3"/>
          <p:cNvPicPr>
            <a:picLocks noChangeAspect="1" noChangeArrowheads="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289613" y="153363"/>
            <a:ext cx="2073497" cy="86946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5" descr="V:\Social Justice\RiP\Change Projects RiP\4CP DOMAB\CP method and project docs\Uni partner logos to be used on all comms and materials\UOH FINAL LOGO 2018 - CMYK.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609129" y="317005"/>
            <a:ext cx="1674812"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4" descr="V:\Social Justice\RiP\Change Projects RiP\4CP DOMAB\CP method and project docs\Uni partner logos to be used on all comms and materials\tuoslogo_cmyk_hi.jp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292055" y="305892"/>
            <a:ext cx="195897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636755"/>
      </p:ext>
    </p:extLst>
  </p:cSld>
  <p:clrMap bg1="lt1" tx1="dk1" bg2="lt2" tx2="dk2" accent1="accent1" accent2="accent2" accent3="accent3" accent4="accent4" accent5="accent5" accent6="accent6" hlink="hlink" folHlink="folHlink"/>
  <p:sldLayoutIdLst>
    <p:sldLayoutId id="2147484184" r:id="rId1"/>
    <p:sldLayoutId id="2147484165" r:id="rId2"/>
  </p:sldLayoutIdLst>
  <p:transition/>
  <p:hf hdr="0" ftr="0" dt="0"/>
  <p:txStyles>
    <p:titleStyle>
      <a:lvl1pPr algn="l" rtl="0" eaLnBrk="1" fontAlgn="base" hangingPunct="1">
        <a:lnSpc>
          <a:spcPct val="90000"/>
        </a:lnSpc>
        <a:spcBef>
          <a:spcPct val="0"/>
        </a:spcBef>
        <a:spcAft>
          <a:spcPct val="0"/>
        </a:spcAft>
        <a:defRPr lang="en-GB" sz="3200" b="1" baseline="0" dirty="0">
          <a:solidFill>
            <a:srgbClr val="F04C3E"/>
          </a:solidFill>
          <a:latin typeface="+mj-lt"/>
          <a:ea typeface="+mj-ea"/>
          <a:cs typeface="+mj-cs"/>
        </a:defRPr>
      </a:lvl1pPr>
      <a:lvl2pPr algn="l" rtl="0" eaLnBrk="1" fontAlgn="base" hangingPunct="1">
        <a:lnSpc>
          <a:spcPct val="90000"/>
        </a:lnSpc>
        <a:spcBef>
          <a:spcPct val="0"/>
        </a:spcBef>
        <a:spcAft>
          <a:spcPct val="0"/>
        </a:spcAft>
        <a:defRPr sz="3600" b="1">
          <a:solidFill>
            <a:srgbClr val="F19705"/>
          </a:solidFill>
          <a:latin typeface="Verdana" pitchFamily="34" charset="0"/>
        </a:defRPr>
      </a:lvl2pPr>
      <a:lvl3pPr algn="l" rtl="0" eaLnBrk="1" fontAlgn="base" hangingPunct="1">
        <a:lnSpc>
          <a:spcPct val="90000"/>
        </a:lnSpc>
        <a:spcBef>
          <a:spcPct val="0"/>
        </a:spcBef>
        <a:spcAft>
          <a:spcPct val="0"/>
        </a:spcAft>
        <a:defRPr sz="3600" b="1">
          <a:solidFill>
            <a:srgbClr val="F19705"/>
          </a:solidFill>
          <a:latin typeface="Verdana" pitchFamily="34" charset="0"/>
        </a:defRPr>
      </a:lvl3pPr>
      <a:lvl4pPr algn="l" rtl="0" eaLnBrk="1" fontAlgn="base" hangingPunct="1">
        <a:lnSpc>
          <a:spcPct val="90000"/>
        </a:lnSpc>
        <a:spcBef>
          <a:spcPct val="0"/>
        </a:spcBef>
        <a:spcAft>
          <a:spcPct val="0"/>
        </a:spcAft>
        <a:defRPr sz="3600" b="1">
          <a:solidFill>
            <a:srgbClr val="F19705"/>
          </a:solidFill>
          <a:latin typeface="Verdana" pitchFamily="34" charset="0"/>
        </a:defRPr>
      </a:lvl4pPr>
      <a:lvl5pPr algn="l" rtl="0" eaLnBrk="1" fontAlgn="base" hangingPunct="1">
        <a:lnSpc>
          <a:spcPct val="90000"/>
        </a:lnSpc>
        <a:spcBef>
          <a:spcPct val="0"/>
        </a:spcBef>
        <a:spcAft>
          <a:spcPct val="0"/>
        </a:spcAft>
        <a:defRPr sz="3600" b="1">
          <a:solidFill>
            <a:srgbClr val="F19705"/>
          </a:solidFill>
          <a:latin typeface="Verdana" pitchFamily="34" charset="0"/>
        </a:defRPr>
      </a:lvl5pPr>
      <a:lvl6pPr marL="457200" algn="l" rtl="0" eaLnBrk="1" fontAlgn="base" hangingPunct="1">
        <a:lnSpc>
          <a:spcPct val="90000"/>
        </a:lnSpc>
        <a:spcBef>
          <a:spcPct val="0"/>
        </a:spcBef>
        <a:spcAft>
          <a:spcPct val="0"/>
        </a:spcAft>
        <a:defRPr sz="3600" b="1">
          <a:solidFill>
            <a:srgbClr val="333333"/>
          </a:solidFill>
          <a:latin typeface="Verdana" pitchFamily="34" charset="0"/>
        </a:defRPr>
      </a:lvl6pPr>
      <a:lvl7pPr marL="914400" algn="l" rtl="0" eaLnBrk="1" fontAlgn="base" hangingPunct="1">
        <a:lnSpc>
          <a:spcPct val="90000"/>
        </a:lnSpc>
        <a:spcBef>
          <a:spcPct val="0"/>
        </a:spcBef>
        <a:spcAft>
          <a:spcPct val="0"/>
        </a:spcAft>
        <a:defRPr sz="3600" b="1">
          <a:solidFill>
            <a:srgbClr val="333333"/>
          </a:solidFill>
          <a:latin typeface="Verdana" pitchFamily="34" charset="0"/>
        </a:defRPr>
      </a:lvl7pPr>
      <a:lvl8pPr marL="1371600" algn="l" rtl="0" eaLnBrk="1" fontAlgn="base" hangingPunct="1">
        <a:lnSpc>
          <a:spcPct val="90000"/>
        </a:lnSpc>
        <a:spcBef>
          <a:spcPct val="0"/>
        </a:spcBef>
        <a:spcAft>
          <a:spcPct val="0"/>
        </a:spcAft>
        <a:defRPr sz="3600" b="1">
          <a:solidFill>
            <a:srgbClr val="333333"/>
          </a:solidFill>
          <a:latin typeface="Verdana" pitchFamily="34" charset="0"/>
        </a:defRPr>
      </a:lvl8pPr>
      <a:lvl9pPr marL="1828800" algn="l" rtl="0" eaLnBrk="1" fontAlgn="base" hangingPunct="1">
        <a:lnSpc>
          <a:spcPct val="90000"/>
        </a:lnSpc>
        <a:spcBef>
          <a:spcPct val="0"/>
        </a:spcBef>
        <a:spcAft>
          <a:spcPct val="0"/>
        </a:spcAft>
        <a:defRPr sz="3600" b="1">
          <a:solidFill>
            <a:srgbClr val="333333"/>
          </a:solidFill>
          <a:latin typeface="Verdana" pitchFamily="34" charset="0"/>
        </a:defRPr>
      </a:lvl9pPr>
    </p:titleStyle>
    <p:bodyStyle>
      <a:lvl1pPr marL="342900" indent="-342900" algn="l" rtl="0" eaLnBrk="1" fontAlgn="base" hangingPunct="1">
        <a:spcBef>
          <a:spcPct val="20000"/>
        </a:spcBef>
        <a:spcAft>
          <a:spcPts val="600"/>
        </a:spcAft>
        <a:buClr>
          <a:srgbClr val="E64135"/>
        </a:buClr>
        <a:buSzPct val="70000"/>
        <a:buFont typeface="Verdana" panose="020B0604030504040204" pitchFamily="34" charset="0"/>
        <a:buChar char="›"/>
        <a:defRPr sz="2400">
          <a:solidFill>
            <a:schemeClr val="tx1"/>
          </a:solidFill>
          <a:latin typeface="+mn-lt"/>
          <a:ea typeface="+mn-ea"/>
          <a:cs typeface="+mn-cs"/>
        </a:defRPr>
      </a:lvl1pPr>
      <a:lvl2pPr marL="628650" indent="-268288" algn="l" rtl="0" eaLnBrk="1" fontAlgn="base" hangingPunct="1">
        <a:spcBef>
          <a:spcPct val="20000"/>
        </a:spcBef>
        <a:spcAft>
          <a:spcPct val="0"/>
        </a:spcAft>
        <a:buClr>
          <a:srgbClr val="E64135"/>
        </a:buClr>
        <a:buSzPct val="60000"/>
        <a:buFont typeface="Verdana" panose="020B0604030504040204" pitchFamily="34" charset="0"/>
        <a:buChar char="−"/>
        <a:defRPr sz="2000">
          <a:solidFill>
            <a:schemeClr val="tx1"/>
          </a:solidFill>
          <a:latin typeface="+mn-lt"/>
        </a:defRPr>
      </a:lvl2pPr>
      <a:lvl3pPr marL="1143000" indent="-228600" algn="l" rtl="0" eaLnBrk="1" fontAlgn="base" hangingPunct="1">
        <a:spcBef>
          <a:spcPct val="20000"/>
        </a:spcBef>
        <a:spcAft>
          <a:spcPct val="0"/>
        </a:spcAft>
        <a:buClr>
          <a:srgbClr val="5F5F5F"/>
        </a:buClr>
        <a:buSzPct val="60000"/>
        <a:buFont typeface="Wingdings 2" pitchFamily="18" charset="2"/>
        <a:buChar char="¡"/>
        <a:defRPr sz="2000">
          <a:solidFill>
            <a:schemeClr val="tx1"/>
          </a:solidFill>
          <a:latin typeface="+mn-lt"/>
        </a:defRPr>
      </a:lvl3pPr>
      <a:lvl4pPr marL="1600200" indent="-228600" algn="l" rtl="0" eaLnBrk="1" fontAlgn="base" hangingPunct="1">
        <a:spcBef>
          <a:spcPct val="20000"/>
        </a:spcBef>
        <a:spcAft>
          <a:spcPct val="0"/>
        </a:spcAft>
        <a:buClr>
          <a:srgbClr val="5F5F5F"/>
        </a:buClr>
        <a:buSzPct val="80000"/>
        <a:buChar char="–"/>
        <a:defRPr>
          <a:solidFill>
            <a:schemeClr val="tx1"/>
          </a:solidFill>
          <a:latin typeface="+mn-lt"/>
        </a:defRPr>
      </a:lvl4pPr>
      <a:lvl5pPr marL="2057400" indent="-228600" algn="l" rtl="0" eaLnBrk="1" fontAlgn="base" hangingPunct="1">
        <a:spcBef>
          <a:spcPct val="20000"/>
        </a:spcBef>
        <a:spcAft>
          <a:spcPct val="0"/>
        </a:spcAft>
        <a:buClr>
          <a:srgbClr val="5F5F5F"/>
        </a:buClr>
        <a:buSzPct val="65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6pPr>
      <a:lvl7pPr marL="29718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7pPr>
      <a:lvl8pPr marL="34290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8pPr>
      <a:lvl9pPr marL="38862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chemeClr val="bg1"/>
            </a:gs>
            <a:gs pos="100000">
              <a:schemeClr val="bg1"/>
            </a:gs>
          </a:gsLst>
          <a:lin ang="5400000"/>
        </a:gra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6771313" y="6347961"/>
            <a:ext cx="2133600" cy="365125"/>
          </a:xfrm>
          <a:prstGeom prst="rect">
            <a:avLst/>
          </a:prstGeom>
        </p:spPr>
        <p:txBody>
          <a:bodyPr vert="horz" lIns="91440" tIns="45720" rIns="91440" bIns="45720" rtlCol="0" anchor="ctr"/>
          <a:lstStyle>
            <a:lvl1pPr algn="r">
              <a:defRPr sz="18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1C5C9FE9-8E8A-4237-A028-0547BDB48ABA}" type="slidenum">
              <a:rPr lang="en-GB" smtClean="0"/>
              <a:pPr/>
              <a:t>‹#›</a:t>
            </a:fld>
            <a:endParaRPr lang="en-GB" dirty="0"/>
          </a:p>
        </p:txBody>
      </p:sp>
      <p:sp>
        <p:nvSpPr>
          <p:cNvPr id="8" name="Rectangle 6"/>
          <p:cNvSpPr>
            <a:spLocks noGrp="1" noChangeArrowheads="1"/>
          </p:cNvSpPr>
          <p:nvPr>
            <p:ph type="title"/>
          </p:nvPr>
        </p:nvSpPr>
        <p:spPr bwMode="auto">
          <a:xfrm>
            <a:off x="198735" y="1010615"/>
            <a:ext cx="8699731"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Presentation slides</a:t>
            </a:r>
            <a:endParaRPr lang="en-GB" dirty="0"/>
          </a:p>
        </p:txBody>
      </p:sp>
      <p:sp>
        <p:nvSpPr>
          <p:cNvPr id="9" name="Rectangle 7"/>
          <p:cNvSpPr>
            <a:spLocks noGrp="1" noChangeArrowheads="1"/>
          </p:cNvSpPr>
          <p:nvPr>
            <p:ph type="body" idx="1"/>
          </p:nvPr>
        </p:nvSpPr>
        <p:spPr bwMode="auto">
          <a:xfrm>
            <a:off x="222020" y="2113007"/>
            <a:ext cx="8650653" cy="41822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pic>
        <p:nvPicPr>
          <p:cNvPr id="6" name="Picture 3"/>
          <p:cNvPicPr>
            <a:picLocks noChangeAspect="1" noChangeArrowheads="1"/>
          </p:cNvPicPr>
          <p:nvPr userDrawn="1"/>
        </p:nvPicPr>
        <p:blipFill>
          <a:blip r:embed="rId6" cstate="print">
            <a:extLst>
              <a:ext uri="{28A0092B-C50C-407E-A947-70E740481C1C}">
                <a14:useLocalDpi xmlns:a14="http://schemas.microsoft.com/office/drawing/2010/main" val="0"/>
              </a:ext>
            </a:extLst>
          </a:blip>
          <a:stretch>
            <a:fillRect/>
          </a:stretch>
        </p:blipFill>
        <p:spPr bwMode="auto">
          <a:xfrm>
            <a:off x="334289" y="146281"/>
            <a:ext cx="1408689" cy="5906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V:\Social Justice\RiP\Change Projects RiP\4CP DOMAB\CP method and project docs\Uni partner logos to be used on all comms and materials\UOH FINAL LOGO 2018 - CMYK.jp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947822" y="37796"/>
            <a:ext cx="1674812"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V:\Social Justice\RiP\Change Projects RiP\4CP DOMAB\CP method and project docs\Uni partner logos to be used on all comms and materials\tuoslogo_cmyk_hi.jp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630748" y="26683"/>
            <a:ext cx="195897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8642209"/>
      </p:ext>
    </p:extLst>
  </p:cSld>
  <p:clrMap bg1="lt1" tx1="dk1" bg2="lt2" tx2="dk2" accent1="accent1" accent2="accent2" accent3="accent3" accent4="accent4" accent5="accent5" accent6="accent6" hlink="hlink" folHlink="folHlink"/>
  <p:sldLayoutIdLst>
    <p:sldLayoutId id="2147484181" r:id="rId1"/>
    <p:sldLayoutId id="2147484182" r:id="rId2"/>
    <p:sldLayoutId id="2147484185" r:id="rId3"/>
    <p:sldLayoutId id="2147484183" r:id="rId4"/>
  </p:sldLayoutIdLst>
  <p:transition/>
  <p:hf hdr="0" ftr="0" dt="0"/>
  <p:txStyles>
    <p:titleStyle>
      <a:lvl1pPr algn="l" rtl="0" eaLnBrk="1" fontAlgn="base" hangingPunct="1">
        <a:lnSpc>
          <a:spcPct val="90000"/>
        </a:lnSpc>
        <a:spcBef>
          <a:spcPct val="0"/>
        </a:spcBef>
        <a:spcAft>
          <a:spcPct val="0"/>
        </a:spcAft>
        <a:defRPr lang="en-GB" sz="2800" b="1" dirty="0">
          <a:solidFill>
            <a:srgbClr val="F04C3E"/>
          </a:solidFill>
          <a:latin typeface="+mj-lt"/>
          <a:ea typeface="+mj-ea"/>
          <a:cs typeface="+mj-cs"/>
        </a:defRPr>
      </a:lvl1pPr>
      <a:lvl2pPr algn="l" rtl="0" eaLnBrk="1" fontAlgn="base" hangingPunct="1">
        <a:lnSpc>
          <a:spcPct val="90000"/>
        </a:lnSpc>
        <a:spcBef>
          <a:spcPct val="0"/>
        </a:spcBef>
        <a:spcAft>
          <a:spcPct val="0"/>
        </a:spcAft>
        <a:defRPr sz="3600" b="1">
          <a:solidFill>
            <a:srgbClr val="F19705"/>
          </a:solidFill>
          <a:latin typeface="Verdana" pitchFamily="34" charset="0"/>
        </a:defRPr>
      </a:lvl2pPr>
      <a:lvl3pPr algn="l" rtl="0" eaLnBrk="1" fontAlgn="base" hangingPunct="1">
        <a:lnSpc>
          <a:spcPct val="90000"/>
        </a:lnSpc>
        <a:spcBef>
          <a:spcPct val="0"/>
        </a:spcBef>
        <a:spcAft>
          <a:spcPct val="0"/>
        </a:spcAft>
        <a:defRPr sz="3600" b="1">
          <a:solidFill>
            <a:srgbClr val="F19705"/>
          </a:solidFill>
          <a:latin typeface="Verdana" pitchFamily="34" charset="0"/>
        </a:defRPr>
      </a:lvl3pPr>
      <a:lvl4pPr algn="l" rtl="0" eaLnBrk="1" fontAlgn="base" hangingPunct="1">
        <a:lnSpc>
          <a:spcPct val="90000"/>
        </a:lnSpc>
        <a:spcBef>
          <a:spcPct val="0"/>
        </a:spcBef>
        <a:spcAft>
          <a:spcPct val="0"/>
        </a:spcAft>
        <a:defRPr sz="3600" b="1">
          <a:solidFill>
            <a:srgbClr val="F19705"/>
          </a:solidFill>
          <a:latin typeface="Verdana" pitchFamily="34" charset="0"/>
        </a:defRPr>
      </a:lvl4pPr>
      <a:lvl5pPr algn="l" rtl="0" eaLnBrk="1" fontAlgn="base" hangingPunct="1">
        <a:lnSpc>
          <a:spcPct val="90000"/>
        </a:lnSpc>
        <a:spcBef>
          <a:spcPct val="0"/>
        </a:spcBef>
        <a:spcAft>
          <a:spcPct val="0"/>
        </a:spcAft>
        <a:defRPr sz="3600" b="1">
          <a:solidFill>
            <a:srgbClr val="F19705"/>
          </a:solidFill>
          <a:latin typeface="Verdana" pitchFamily="34" charset="0"/>
        </a:defRPr>
      </a:lvl5pPr>
      <a:lvl6pPr marL="457200" algn="l" rtl="0" eaLnBrk="1" fontAlgn="base" hangingPunct="1">
        <a:lnSpc>
          <a:spcPct val="90000"/>
        </a:lnSpc>
        <a:spcBef>
          <a:spcPct val="0"/>
        </a:spcBef>
        <a:spcAft>
          <a:spcPct val="0"/>
        </a:spcAft>
        <a:defRPr sz="3600" b="1">
          <a:solidFill>
            <a:srgbClr val="333333"/>
          </a:solidFill>
          <a:latin typeface="Verdana" pitchFamily="34" charset="0"/>
        </a:defRPr>
      </a:lvl6pPr>
      <a:lvl7pPr marL="914400" algn="l" rtl="0" eaLnBrk="1" fontAlgn="base" hangingPunct="1">
        <a:lnSpc>
          <a:spcPct val="90000"/>
        </a:lnSpc>
        <a:spcBef>
          <a:spcPct val="0"/>
        </a:spcBef>
        <a:spcAft>
          <a:spcPct val="0"/>
        </a:spcAft>
        <a:defRPr sz="3600" b="1">
          <a:solidFill>
            <a:srgbClr val="333333"/>
          </a:solidFill>
          <a:latin typeface="Verdana" pitchFamily="34" charset="0"/>
        </a:defRPr>
      </a:lvl7pPr>
      <a:lvl8pPr marL="1371600" algn="l" rtl="0" eaLnBrk="1" fontAlgn="base" hangingPunct="1">
        <a:lnSpc>
          <a:spcPct val="90000"/>
        </a:lnSpc>
        <a:spcBef>
          <a:spcPct val="0"/>
        </a:spcBef>
        <a:spcAft>
          <a:spcPct val="0"/>
        </a:spcAft>
        <a:defRPr sz="3600" b="1">
          <a:solidFill>
            <a:srgbClr val="333333"/>
          </a:solidFill>
          <a:latin typeface="Verdana" pitchFamily="34" charset="0"/>
        </a:defRPr>
      </a:lvl8pPr>
      <a:lvl9pPr marL="1828800" algn="l" rtl="0" eaLnBrk="1" fontAlgn="base" hangingPunct="1">
        <a:lnSpc>
          <a:spcPct val="90000"/>
        </a:lnSpc>
        <a:spcBef>
          <a:spcPct val="0"/>
        </a:spcBef>
        <a:spcAft>
          <a:spcPct val="0"/>
        </a:spcAft>
        <a:defRPr sz="3600" b="1">
          <a:solidFill>
            <a:srgbClr val="333333"/>
          </a:solidFill>
          <a:latin typeface="Verdana" pitchFamily="34" charset="0"/>
        </a:defRPr>
      </a:lvl9pPr>
    </p:titleStyle>
    <p:bodyStyle>
      <a:lvl1pPr marL="342900" indent="-342900" algn="l" rtl="0" eaLnBrk="1" fontAlgn="base" hangingPunct="1">
        <a:spcBef>
          <a:spcPct val="20000"/>
        </a:spcBef>
        <a:spcAft>
          <a:spcPts val="600"/>
        </a:spcAft>
        <a:buClr>
          <a:srgbClr val="E64135"/>
        </a:buClr>
        <a:buSzPct val="70000"/>
        <a:buFont typeface="Verdana" panose="020B0604030504040204" pitchFamily="34" charset="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E64135"/>
        </a:buClr>
        <a:buSzPct val="60000"/>
        <a:buFont typeface="Verdana" panose="020B0604030504040204" pitchFamily="34" charset="0"/>
        <a:buChar char="−"/>
        <a:defRPr sz="2000">
          <a:solidFill>
            <a:schemeClr val="tx1"/>
          </a:solidFill>
          <a:latin typeface="+mn-lt"/>
        </a:defRPr>
      </a:lvl2pPr>
      <a:lvl3pPr marL="1143000" indent="-228600" algn="l" rtl="0" eaLnBrk="1" fontAlgn="base" hangingPunct="1">
        <a:spcBef>
          <a:spcPct val="20000"/>
        </a:spcBef>
        <a:spcAft>
          <a:spcPct val="0"/>
        </a:spcAft>
        <a:buClr>
          <a:srgbClr val="5F5F5F"/>
        </a:buClr>
        <a:buSzPct val="60000"/>
        <a:buFont typeface="Wingdings 2" pitchFamily="18" charset="2"/>
        <a:buChar char="¡"/>
        <a:defRPr sz="2000">
          <a:solidFill>
            <a:schemeClr val="tx1"/>
          </a:solidFill>
          <a:latin typeface="+mn-lt"/>
        </a:defRPr>
      </a:lvl3pPr>
      <a:lvl4pPr marL="1600200" indent="-228600" algn="l" rtl="0" eaLnBrk="1" fontAlgn="base" hangingPunct="1">
        <a:spcBef>
          <a:spcPct val="20000"/>
        </a:spcBef>
        <a:spcAft>
          <a:spcPct val="0"/>
        </a:spcAft>
        <a:buClr>
          <a:srgbClr val="5F5F5F"/>
        </a:buClr>
        <a:buSzPct val="80000"/>
        <a:buChar char="–"/>
        <a:defRPr>
          <a:solidFill>
            <a:schemeClr val="tx1"/>
          </a:solidFill>
          <a:latin typeface="+mn-lt"/>
        </a:defRPr>
      </a:lvl4pPr>
      <a:lvl5pPr marL="2057400" indent="-228600" algn="l" rtl="0" eaLnBrk="1" fontAlgn="base" hangingPunct="1">
        <a:spcBef>
          <a:spcPct val="20000"/>
        </a:spcBef>
        <a:spcAft>
          <a:spcPct val="0"/>
        </a:spcAft>
        <a:buClr>
          <a:srgbClr val="5F5F5F"/>
        </a:buClr>
        <a:buSzPct val="65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6pPr>
      <a:lvl7pPr marL="29718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7pPr>
      <a:lvl8pPr marL="34290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8pPr>
      <a:lvl9pPr marL="38862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chemeClr val="bg1"/>
            </a:gs>
            <a:gs pos="100000">
              <a:schemeClr val="bg1"/>
            </a:gs>
          </a:gsLst>
          <a:lin ang="5400000"/>
        </a:gra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6771313" y="6347961"/>
            <a:ext cx="2133600" cy="365125"/>
          </a:xfrm>
          <a:prstGeom prst="rect">
            <a:avLst/>
          </a:prstGeom>
        </p:spPr>
        <p:txBody>
          <a:bodyPr vert="horz" lIns="91440" tIns="45720" rIns="91440" bIns="45720" rtlCol="0" anchor="ctr"/>
          <a:lstStyle>
            <a:lvl1pPr algn="r">
              <a:defRPr sz="18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1C5C9FE9-8E8A-4237-A028-0547BDB48ABA}" type="slidenum">
              <a:rPr lang="en-GB" smtClean="0">
                <a:solidFill>
                  <a:srgbClr val="000000">
                    <a:tint val="75000"/>
                  </a:srgbClr>
                </a:solidFill>
              </a:rPr>
              <a:pPr/>
              <a:t>‹#›</a:t>
            </a:fld>
            <a:endParaRPr lang="en-GB" dirty="0">
              <a:solidFill>
                <a:srgbClr val="000000">
                  <a:tint val="75000"/>
                </a:srgbClr>
              </a:solidFill>
            </a:endParaRPr>
          </a:p>
        </p:txBody>
      </p:sp>
      <p:sp>
        <p:nvSpPr>
          <p:cNvPr id="8" name="Rectangle 6"/>
          <p:cNvSpPr>
            <a:spLocks noGrp="1" noChangeArrowheads="1"/>
          </p:cNvSpPr>
          <p:nvPr>
            <p:ph type="title"/>
          </p:nvPr>
        </p:nvSpPr>
        <p:spPr bwMode="auto">
          <a:xfrm>
            <a:off x="198735" y="1010615"/>
            <a:ext cx="8699731"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Presentation slides</a:t>
            </a:r>
            <a:endParaRPr lang="en-GB" dirty="0"/>
          </a:p>
        </p:txBody>
      </p:sp>
      <p:sp>
        <p:nvSpPr>
          <p:cNvPr id="9" name="Rectangle 7"/>
          <p:cNvSpPr>
            <a:spLocks noGrp="1" noChangeArrowheads="1"/>
          </p:cNvSpPr>
          <p:nvPr>
            <p:ph type="body" idx="1"/>
          </p:nvPr>
        </p:nvSpPr>
        <p:spPr bwMode="auto">
          <a:xfrm>
            <a:off x="222020" y="2113007"/>
            <a:ext cx="8650653" cy="41734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pic>
        <p:nvPicPr>
          <p:cNvPr id="6" name="Picture 3"/>
          <p:cNvPicPr>
            <a:picLocks noChangeAspect="1" noChangeArrowheads="1"/>
          </p:cNvPicPr>
          <p:nvPr userDrawn="1"/>
        </p:nvPicPr>
        <p:blipFill>
          <a:blip r:embed="rId6" cstate="print">
            <a:extLst>
              <a:ext uri="{28A0092B-C50C-407E-A947-70E740481C1C}">
                <a14:useLocalDpi xmlns:a14="http://schemas.microsoft.com/office/drawing/2010/main" val="0"/>
              </a:ext>
            </a:extLst>
          </a:blip>
          <a:stretch>
            <a:fillRect/>
          </a:stretch>
        </p:blipFill>
        <p:spPr bwMode="auto">
          <a:xfrm>
            <a:off x="334289" y="146281"/>
            <a:ext cx="1408689" cy="590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342742"/>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Lst>
  <p:transition/>
  <p:hf hdr="0" ftr="0" dt="0"/>
  <p:txStyles>
    <p:titleStyle>
      <a:lvl1pPr algn="l" rtl="0" eaLnBrk="1" fontAlgn="base" hangingPunct="1">
        <a:lnSpc>
          <a:spcPct val="90000"/>
        </a:lnSpc>
        <a:spcBef>
          <a:spcPct val="0"/>
        </a:spcBef>
        <a:spcAft>
          <a:spcPct val="0"/>
        </a:spcAft>
        <a:defRPr lang="en-GB" sz="2800" b="1" dirty="0">
          <a:solidFill>
            <a:srgbClr val="F04C3E"/>
          </a:solidFill>
          <a:latin typeface="+mj-lt"/>
          <a:ea typeface="+mj-ea"/>
          <a:cs typeface="+mj-cs"/>
        </a:defRPr>
      </a:lvl1pPr>
      <a:lvl2pPr algn="l" rtl="0" eaLnBrk="1" fontAlgn="base" hangingPunct="1">
        <a:lnSpc>
          <a:spcPct val="90000"/>
        </a:lnSpc>
        <a:spcBef>
          <a:spcPct val="0"/>
        </a:spcBef>
        <a:spcAft>
          <a:spcPct val="0"/>
        </a:spcAft>
        <a:defRPr sz="3600" b="1">
          <a:solidFill>
            <a:srgbClr val="F19705"/>
          </a:solidFill>
          <a:latin typeface="Verdana" pitchFamily="34" charset="0"/>
        </a:defRPr>
      </a:lvl2pPr>
      <a:lvl3pPr algn="l" rtl="0" eaLnBrk="1" fontAlgn="base" hangingPunct="1">
        <a:lnSpc>
          <a:spcPct val="90000"/>
        </a:lnSpc>
        <a:spcBef>
          <a:spcPct val="0"/>
        </a:spcBef>
        <a:spcAft>
          <a:spcPct val="0"/>
        </a:spcAft>
        <a:defRPr sz="3600" b="1">
          <a:solidFill>
            <a:srgbClr val="F19705"/>
          </a:solidFill>
          <a:latin typeface="Verdana" pitchFamily="34" charset="0"/>
        </a:defRPr>
      </a:lvl3pPr>
      <a:lvl4pPr algn="l" rtl="0" eaLnBrk="1" fontAlgn="base" hangingPunct="1">
        <a:lnSpc>
          <a:spcPct val="90000"/>
        </a:lnSpc>
        <a:spcBef>
          <a:spcPct val="0"/>
        </a:spcBef>
        <a:spcAft>
          <a:spcPct val="0"/>
        </a:spcAft>
        <a:defRPr sz="3600" b="1">
          <a:solidFill>
            <a:srgbClr val="F19705"/>
          </a:solidFill>
          <a:latin typeface="Verdana" pitchFamily="34" charset="0"/>
        </a:defRPr>
      </a:lvl4pPr>
      <a:lvl5pPr algn="l" rtl="0" eaLnBrk="1" fontAlgn="base" hangingPunct="1">
        <a:lnSpc>
          <a:spcPct val="90000"/>
        </a:lnSpc>
        <a:spcBef>
          <a:spcPct val="0"/>
        </a:spcBef>
        <a:spcAft>
          <a:spcPct val="0"/>
        </a:spcAft>
        <a:defRPr sz="3600" b="1">
          <a:solidFill>
            <a:srgbClr val="F19705"/>
          </a:solidFill>
          <a:latin typeface="Verdana" pitchFamily="34" charset="0"/>
        </a:defRPr>
      </a:lvl5pPr>
      <a:lvl6pPr marL="457200" algn="l" rtl="0" eaLnBrk="1" fontAlgn="base" hangingPunct="1">
        <a:lnSpc>
          <a:spcPct val="90000"/>
        </a:lnSpc>
        <a:spcBef>
          <a:spcPct val="0"/>
        </a:spcBef>
        <a:spcAft>
          <a:spcPct val="0"/>
        </a:spcAft>
        <a:defRPr sz="3600" b="1">
          <a:solidFill>
            <a:srgbClr val="333333"/>
          </a:solidFill>
          <a:latin typeface="Verdana" pitchFamily="34" charset="0"/>
        </a:defRPr>
      </a:lvl6pPr>
      <a:lvl7pPr marL="914400" algn="l" rtl="0" eaLnBrk="1" fontAlgn="base" hangingPunct="1">
        <a:lnSpc>
          <a:spcPct val="90000"/>
        </a:lnSpc>
        <a:spcBef>
          <a:spcPct val="0"/>
        </a:spcBef>
        <a:spcAft>
          <a:spcPct val="0"/>
        </a:spcAft>
        <a:defRPr sz="3600" b="1">
          <a:solidFill>
            <a:srgbClr val="333333"/>
          </a:solidFill>
          <a:latin typeface="Verdana" pitchFamily="34" charset="0"/>
        </a:defRPr>
      </a:lvl7pPr>
      <a:lvl8pPr marL="1371600" algn="l" rtl="0" eaLnBrk="1" fontAlgn="base" hangingPunct="1">
        <a:lnSpc>
          <a:spcPct val="90000"/>
        </a:lnSpc>
        <a:spcBef>
          <a:spcPct val="0"/>
        </a:spcBef>
        <a:spcAft>
          <a:spcPct val="0"/>
        </a:spcAft>
        <a:defRPr sz="3600" b="1">
          <a:solidFill>
            <a:srgbClr val="333333"/>
          </a:solidFill>
          <a:latin typeface="Verdana" pitchFamily="34" charset="0"/>
        </a:defRPr>
      </a:lvl8pPr>
      <a:lvl9pPr marL="1828800" algn="l" rtl="0" eaLnBrk="1" fontAlgn="base" hangingPunct="1">
        <a:lnSpc>
          <a:spcPct val="90000"/>
        </a:lnSpc>
        <a:spcBef>
          <a:spcPct val="0"/>
        </a:spcBef>
        <a:spcAft>
          <a:spcPct val="0"/>
        </a:spcAft>
        <a:defRPr sz="3600" b="1">
          <a:solidFill>
            <a:srgbClr val="333333"/>
          </a:solidFill>
          <a:latin typeface="Verdana" pitchFamily="34" charset="0"/>
        </a:defRPr>
      </a:lvl9pPr>
    </p:titleStyle>
    <p:bodyStyle>
      <a:lvl1pPr marL="342900" indent="-342900" algn="l" rtl="0" eaLnBrk="1" fontAlgn="base" hangingPunct="1">
        <a:spcBef>
          <a:spcPct val="20000"/>
        </a:spcBef>
        <a:spcAft>
          <a:spcPts val="600"/>
        </a:spcAft>
        <a:buClr>
          <a:srgbClr val="E64135"/>
        </a:buClr>
        <a:buSzPct val="70000"/>
        <a:buFont typeface="Verdana" panose="020B0604030504040204" pitchFamily="34" charset="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E64135"/>
        </a:buClr>
        <a:buSzPct val="60000"/>
        <a:buFont typeface="Verdana" panose="020B0604030504040204" pitchFamily="34" charset="0"/>
        <a:buChar char="−"/>
        <a:defRPr sz="2000">
          <a:solidFill>
            <a:schemeClr val="tx1"/>
          </a:solidFill>
          <a:latin typeface="+mn-lt"/>
        </a:defRPr>
      </a:lvl2pPr>
      <a:lvl3pPr marL="1143000" indent="-228600" algn="l" rtl="0" eaLnBrk="1" fontAlgn="base" hangingPunct="1">
        <a:spcBef>
          <a:spcPct val="20000"/>
        </a:spcBef>
        <a:spcAft>
          <a:spcPct val="0"/>
        </a:spcAft>
        <a:buClr>
          <a:srgbClr val="5F5F5F"/>
        </a:buClr>
        <a:buSzPct val="60000"/>
        <a:buFont typeface="Wingdings 2" pitchFamily="18" charset="2"/>
        <a:buChar char="¡"/>
        <a:defRPr sz="2000">
          <a:solidFill>
            <a:schemeClr val="tx1"/>
          </a:solidFill>
          <a:latin typeface="+mn-lt"/>
        </a:defRPr>
      </a:lvl3pPr>
      <a:lvl4pPr marL="1600200" indent="-228600" algn="l" rtl="0" eaLnBrk="1" fontAlgn="base" hangingPunct="1">
        <a:spcBef>
          <a:spcPct val="20000"/>
        </a:spcBef>
        <a:spcAft>
          <a:spcPct val="0"/>
        </a:spcAft>
        <a:buClr>
          <a:srgbClr val="5F5F5F"/>
        </a:buClr>
        <a:buSzPct val="80000"/>
        <a:buChar char="–"/>
        <a:defRPr>
          <a:solidFill>
            <a:schemeClr val="tx1"/>
          </a:solidFill>
          <a:latin typeface="+mn-lt"/>
        </a:defRPr>
      </a:lvl4pPr>
      <a:lvl5pPr marL="2057400" indent="-228600" algn="l" rtl="0" eaLnBrk="1" fontAlgn="base" hangingPunct="1">
        <a:spcBef>
          <a:spcPct val="20000"/>
        </a:spcBef>
        <a:spcAft>
          <a:spcPct val="0"/>
        </a:spcAft>
        <a:buClr>
          <a:srgbClr val="5F5F5F"/>
        </a:buClr>
        <a:buSzPct val="65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6pPr>
      <a:lvl7pPr marL="29718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7pPr>
      <a:lvl8pPr marL="34290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8pPr>
      <a:lvl9pPr marL="3886200" indent="-22860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10" y="1323145"/>
            <a:ext cx="8655226" cy="3311425"/>
          </a:xfrm>
        </p:spPr>
        <p:txBody>
          <a:bodyPr/>
          <a:lstStyle/>
          <a:p>
            <a:pPr>
              <a:lnSpc>
                <a:spcPct val="100000"/>
              </a:lnSpc>
            </a:pPr>
            <a:r>
              <a:rPr lang="en-GB" dirty="0"/>
              <a:t>Domestic abuse and child protection: Changing the conversation, making a difference for children and families</a:t>
            </a:r>
            <a:br>
              <a:rPr lang="en-GB" dirty="0"/>
            </a:br>
            <a:r>
              <a:rPr lang="en-GB" dirty="0"/>
              <a:t/>
            </a:r>
            <a:br>
              <a:rPr lang="en-GB" dirty="0"/>
            </a:br>
            <a:r>
              <a:rPr lang="en-GB" sz="2800" dirty="0">
                <a:solidFill>
                  <a:schemeClr val="bg1">
                    <a:lumMod val="50000"/>
                  </a:schemeClr>
                </a:solidFill>
              </a:rPr>
              <a:t>Change Project 2020-21</a:t>
            </a:r>
            <a:br>
              <a:rPr lang="en-GB" sz="2800" dirty="0">
                <a:solidFill>
                  <a:schemeClr val="bg1">
                    <a:lumMod val="50000"/>
                  </a:schemeClr>
                </a:solidFill>
              </a:rPr>
            </a:br>
            <a:r>
              <a:rPr lang="en-GB" sz="2800" dirty="0">
                <a:solidFill>
                  <a:schemeClr val="bg1">
                    <a:lumMod val="50000"/>
                  </a:schemeClr>
                </a:solidFill>
              </a:rPr>
              <a:t/>
            </a:r>
            <a:br>
              <a:rPr lang="en-GB" sz="2800" dirty="0">
                <a:solidFill>
                  <a:schemeClr val="bg1">
                    <a:lumMod val="50000"/>
                  </a:schemeClr>
                </a:solidFill>
              </a:rPr>
            </a:br>
            <a:r>
              <a:rPr lang="en-GB" sz="2800" dirty="0">
                <a:solidFill>
                  <a:schemeClr val="bg1">
                    <a:lumMod val="50000"/>
                  </a:schemeClr>
                </a:solidFill>
              </a:rPr>
              <a:t/>
            </a:r>
            <a:br>
              <a:rPr lang="en-GB" sz="2800" dirty="0">
                <a:solidFill>
                  <a:schemeClr val="bg1">
                    <a:lumMod val="50000"/>
                  </a:schemeClr>
                </a:solidFill>
              </a:rPr>
            </a:br>
            <a:r>
              <a:rPr lang="en-GB" dirty="0"/>
              <a:t/>
            </a:r>
            <a:br>
              <a:rPr lang="en-GB" dirty="0"/>
            </a:br>
            <a:endParaRPr lang="en-GB" dirty="0"/>
          </a:p>
        </p:txBody>
      </p:sp>
      <p:sp>
        <p:nvSpPr>
          <p:cNvPr id="5" name="Slide Number Placeholder 4"/>
          <p:cNvSpPr>
            <a:spLocks noGrp="1"/>
          </p:cNvSpPr>
          <p:nvPr>
            <p:ph type="sldNum" sz="quarter" idx="10"/>
          </p:nvPr>
        </p:nvSpPr>
        <p:spPr/>
        <p:txBody>
          <a:bodyPr/>
          <a:lstStyle/>
          <a:p>
            <a:fld id="{1C5C9FE9-8E8A-4237-A028-0547BDB48ABA}" type="slidenum">
              <a:rPr lang="en-GB" smtClean="0"/>
              <a:pPr/>
              <a:t>1</a:t>
            </a:fld>
            <a:endParaRPr lang="en-GB" dirty="0"/>
          </a:p>
        </p:txBody>
      </p:sp>
      <p:sp>
        <p:nvSpPr>
          <p:cNvPr id="6" name="Text Placeholder 5"/>
          <p:cNvSpPr>
            <a:spLocks noGrp="1"/>
          </p:cNvSpPr>
          <p:nvPr>
            <p:ph type="body" sz="quarter" idx="11"/>
          </p:nvPr>
        </p:nvSpPr>
        <p:spPr>
          <a:xfrm>
            <a:off x="209010" y="4781586"/>
            <a:ext cx="8628150" cy="1506537"/>
          </a:xfrm>
        </p:spPr>
        <p:txBody>
          <a:bodyPr/>
          <a:lstStyle/>
          <a:p>
            <a:r>
              <a:rPr lang="en-GB" sz="2000" b="1" dirty="0" smtClean="0"/>
              <a:t>Facilitators: </a:t>
            </a:r>
            <a:r>
              <a:rPr lang="en-GB" sz="2000" dirty="0" smtClean="0"/>
              <a:t>Kate Morris, Brid </a:t>
            </a:r>
            <a:r>
              <a:rPr lang="en-GB" sz="2000" dirty="0" smtClean="0"/>
              <a:t>Featherstone &amp; Sharon </a:t>
            </a:r>
            <a:r>
              <a:rPr lang="en-GB" sz="2000" dirty="0"/>
              <a:t>Inglis </a:t>
            </a:r>
            <a:endParaRPr lang="en-GB" sz="2000" dirty="0"/>
          </a:p>
          <a:p>
            <a:r>
              <a:rPr lang="en-GB" sz="2000" b="1" dirty="0"/>
              <a:t>Research in Practice Leads</a:t>
            </a:r>
            <a:r>
              <a:rPr lang="en-GB" sz="2000" dirty="0"/>
              <a:t>: Susannah Bowyer and Jessica </a:t>
            </a:r>
            <a:r>
              <a:rPr lang="en-GB" sz="2000" dirty="0" smtClean="0"/>
              <a:t>Wild</a:t>
            </a:r>
            <a:endParaRPr lang="en-GB" sz="2000" dirty="0"/>
          </a:p>
        </p:txBody>
      </p:sp>
    </p:spTree>
    <p:extLst>
      <p:ext uri="{BB962C8B-B14F-4D97-AF65-F5344CB8AC3E}">
        <p14:creationId xmlns:p14="http://schemas.microsoft.com/office/powerpoint/2010/main" val="116109064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7"/>
          <p:cNvSpPr/>
          <p:nvPr/>
        </p:nvSpPr>
        <p:spPr bwMode="auto">
          <a:xfrm>
            <a:off x="384048" y="1911096"/>
            <a:ext cx="8215884" cy="3931920"/>
          </a:xfrm>
          <a:prstGeom prst="wedgeRoundRectCallout">
            <a:avLst/>
          </a:prstGeom>
          <a:solidFill>
            <a:schemeClr val="accent4">
              <a:lumMod val="40000"/>
              <a:lumOff val="6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 name="Title 5"/>
          <p:cNvSpPr>
            <a:spLocks noGrp="1"/>
          </p:cNvSpPr>
          <p:nvPr>
            <p:ph type="title"/>
          </p:nvPr>
        </p:nvSpPr>
        <p:spPr/>
        <p:txBody>
          <a:bodyPr/>
          <a:lstStyle/>
          <a:p>
            <a:r>
              <a:rPr lang="en-GB" dirty="0" smtClean="0"/>
              <a:t>Feedback from participants</a:t>
            </a:r>
            <a:endParaRPr lang="en-GB" dirty="0"/>
          </a:p>
        </p:txBody>
      </p:sp>
      <p:sp>
        <p:nvSpPr>
          <p:cNvPr id="7" name="Content Placeholder 6"/>
          <p:cNvSpPr>
            <a:spLocks noGrp="1"/>
          </p:cNvSpPr>
          <p:nvPr>
            <p:ph idx="1"/>
          </p:nvPr>
        </p:nvSpPr>
        <p:spPr>
          <a:xfrm>
            <a:off x="534923" y="2184026"/>
            <a:ext cx="8065009" cy="3567549"/>
          </a:xfrm>
        </p:spPr>
        <p:txBody>
          <a:bodyPr/>
          <a:lstStyle/>
          <a:p>
            <a:pPr marL="0" indent="0">
              <a:buNone/>
            </a:pPr>
            <a:r>
              <a:rPr lang="en-GB" dirty="0" smtClean="0"/>
              <a:t>“The </a:t>
            </a:r>
            <a:r>
              <a:rPr lang="en-GB" dirty="0"/>
              <a:t>lived experience sessions brought home to me again the impact of institutional re-victimisation and [how] services have to follow a set process rather than listening , hearing and responding to need - and how at times practice/responses can be blinkered and sometimes miss the bigger picture of what is happening for those who are impacted upon by </a:t>
            </a:r>
            <a:r>
              <a:rPr lang="en-GB" dirty="0" smtClean="0"/>
              <a:t>DA.” </a:t>
            </a:r>
            <a:endParaRPr lang="en-GB" dirty="0"/>
          </a:p>
        </p:txBody>
      </p:sp>
      <p:sp>
        <p:nvSpPr>
          <p:cNvPr id="5" name="Slide Number Placeholder 4"/>
          <p:cNvSpPr>
            <a:spLocks noGrp="1"/>
          </p:cNvSpPr>
          <p:nvPr>
            <p:ph type="sldNum" sz="quarter" idx="10"/>
          </p:nvPr>
        </p:nvSpPr>
        <p:spPr/>
        <p:txBody>
          <a:bodyPr/>
          <a:lstStyle/>
          <a:p>
            <a:fld id="{1C5C9FE9-8E8A-4237-A028-0547BDB48ABA}" type="slidenum">
              <a:rPr lang="en-GB" smtClean="0"/>
              <a:pPr/>
              <a:t>10</a:t>
            </a:fld>
            <a:endParaRPr lang="en-GB" dirty="0"/>
          </a:p>
        </p:txBody>
      </p:sp>
    </p:spTree>
    <p:extLst>
      <p:ext uri="{BB962C8B-B14F-4D97-AF65-F5344CB8AC3E}">
        <p14:creationId xmlns:p14="http://schemas.microsoft.com/office/powerpoint/2010/main" val="42825838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207423" y="998704"/>
            <a:ext cx="8285909" cy="5859296"/>
          </a:xfrm>
        </p:spPr>
      </p:pic>
      <p:sp>
        <p:nvSpPr>
          <p:cNvPr id="2" name="Title 1"/>
          <p:cNvSpPr>
            <a:spLocks noGrp="1"/>
          </p:cNvSpPr>
          <p:nvPr>
            <p:ph type="title"/>
          </p:nvPr>
        </p:nvSpPr>
        <p:spPr>
          <a:xfrm>
            <a:off x="207423" y="785967"/>
            <a:ext cx="8665644" cy="962526"/>
          </a:xfrm>
        </p:spPr>
        <p:txBody>
          <a:bodyPr/>
          <a:lstStyle/>
          <a:p>
            <a:r>
              <a:rPr lang="en-GB" dirty="0"/>
              <a:t>Research in Practice Change Projects</a:t>
            </a:r>
          </a:p>
        </p:txBody>
      </p:sp>
      <p:sp>
        <p:nvSpPr>
          <p:cNvPr id="5" name="Slide Number Placeholder 4"/>
          <p:cNvSpPr>
            <a:spLocks noGrp="1"/>
          </p:cNvSpPr>
          <p:nvPr>
            <p:ph type="sldNum" sz="quarter" idx="4"/>
          </p:nvPr>
        </p:nvSpPr>
        <p:spPr/>
        <p:txBody>
          <a:bodyPr/>
          <a:lstStyle/>
          <a:p>
            <a:fld id="{1C5C9FE9-8E8A-4237-A028-0547BDB48ABA}" type="slidenum">
              <a:rPr lang="en-GB" smtClean="0"/>
              <a:pPr/>
              <a:t>2</a:t>
            </a:fld>
            <a:endParaRPr lang="en-GB" dirty="0"/>
          </a:p>
        </p:txBody>
      </p:sp>
    </p:spTree>
    <p:extLst>
      <p:ext uri="{BB962C8B-B14F-4D97-AF65-F5344CB8AC3E}">
        <p14:creationId xmlns:p14="http://schemas.microsoft.com/office/powerpoint/2010/main" val="163359516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 Project primary research questions</a:t>
            </a:r>
            <a:endParaRPr lang="en-GB" dirty="0"/>
          </a:p>
        </p:txBody>
      </p:sp>
      <p:sp>
        <p:nvSpPr>
          <p:cNvPr id="6" name="Content Placeholder 5"/>
          <p:cNvSpPr>
            <a:spLocks noGrp="1"/>
          </p:cNvSpPr>
          <p:nvPr>
            <p:ph idx="1"/>
          </p:nvPr>
        </p:nvSpPr>
        <p:spPr>
          <a:xfrm>
            <a:off x="201660" y="1906097"/>
            <a:ext cx="8663832" cy="871696"/>
          </a:xfrm>
        </p:spPr>
        <p:txBody>
          <a:bodyPr/>
          <a:lstStyle/>
          <a:p>
            <a:r>
              <a:rPr lang="en-GB" dirty="0" smtClean="0"/>
              <a:t>The project drew </a:t>
            </a:r>
            <a:r>
              <a:rPr lang="en-GB" dirty="0"/>
              <a:t>from research, practice and family </a:t>
            </a:r>
            <a:r>
              <a:rPr lang="en-GB" dirty="0" smtClean="0"/>
              <a:t>lived expertise </a:t>
            </a:r>
            <a:r>
              <a:rPr lang="en-GB" dirty="0"/>
              <a:t>to consider: </a:t>
            </a:r>
          </a:p>
        </p:txBody>
      </p:sp>
      <p:sp>
        <p:nvSpPr>
          <p:cNvPr id="5" name="Slide Number Placeholder 4"/>
          <p:cNvSpPr>
            <a:spLocks noGrp="1"/>
          </p:cNvSpPr>
          <p:nvPr>
            <p:ph type="sldNum" sz="quarter" idx="10"/>
          </p:nvPr>
        </p:nvSpPr>
        <p:spPr/>
        <p:txBody>
          <a:bodyPr/>
          <a:lstStyle/>
          <a:p>
            <a:fld id="{1C5C9FE9-8E8A-4237-A028-0547BDB48ABA}" type="slidenum">
              <a:rPr lang="en-GB" smtClean="0"/>
              <a:pPr/>
              <a:t>3</a:t>
            </a:fld>
            <a:endParaRPr lang="en-GB" dirty="0"/>
          </a:p>
        </p:txBody>
      </p:sp>
      <p:sp>
        <p:nvSpPr>
          <p:cNvPr id="7" name="Rectangle 6"/>
          <p:cNvSpPr/>
          <p:nvPr/>
        </p:nvSpPr>
        <p:spPr>
          <a:xfrm>
            <a:off x="682489" y="3006125"/>
            <a:ext cx="7726680" cy="2677656"/>
          </a:xfrm>
          <a:prstGeom prst="rect">
            <a:avLst/>
          </a:prstGeom>
          <a:solidFill>
            <a:schemeClr val="accent5">
              <a:lumMod val="40000"/>
              <a:lumOff val="60000"/>
            </a:schemeClr>
          </a:solidFill>
        </p:spPr>
        <p:txBody>
          <a:bodyPr wrap="square">
            <a:spAutoFit/>
          </a:bodyPr>
          <a:lstStyle/>
          <a:p>
            <a:pPr marL="800100" lvl="1" indent="-342900">
              <a:buFont typeface="Arial" panose="020B0604020202020204" pitchFamily="34" charset="0"/>
              <a:buChar char="•"/>
            </a:pPr>
            <a:r>
              <a:rPr lang="en-GB" dirty="0">
                <a:latin typeface="+mn-lt"/>
              </a:rPr>
              <a:t>Why has DVA become such a key driver of demand in child protection? </a:t>
            </a:r>
            <a:endParaRPr lang="en-GB" dirty="0" smtClean="0">
              <a:latin typeface="+mn-lt"/>
            </a:endParaRPr>
          </a:p>
          <a:p>
            <a:pPr lvl="1"/>
            <a:r>
              <a:rPr lang="en-GB" dirty="0">
                <a:latin typeface="+mn-lt"/>
              </a:rPr>
              <a:t> </a:t>
            </a:r>
          </a:p>
          <a:p>
            <a:pPr marL="800100" lvl="1" indent="-342900">
              <a:buFont typeface="Arial" panose="020B0604020202020204" pitchFamily="34" charset="0"/>
              <a:buChar char="•"/>
            </a:pPr>
            <a:r>
              <a:rPr lang="en-GB" dirty="0">
                <a:latin typeface="+mn-lt"/>
              </a:rPr>
              <a:t>How might our service responses be more humane, effective and socially transformative?</a:t>
            </a:r>
            <a:endParaRPr lang="en-GB" dirty="0">
              <a:latin typeface="+mn-lt"/>
            </a:endParaRPr>
          </a:p>
        </p:txBody>
      </p:sp>
    </p:spTree>
    <p:extLst>
      <p:ext uri="{BB962C8B-B14F-4D97-AF65-F5344CB8AC3E}">
        <p14:creationId xmlns:p14="http://schemas.microsoft.com/office/powerpoint/2010/main" val="188343107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01660" y="1001963"/>
            <a:ext cx="8688339" cy="625669"/>
          </a:xfrm>
        </p:spPr>
        <p:txBody>
          <a:bodyPr/>
          <a:lstStyle/>
          <a:p>
            <a:r>
              <a:rPr lang="en-GB" dirty="0" smtClean="0"/>
              <a:t>Change Project aims </a:t>
            </a:r>
            <a:endParaRPr lang="en-GB" dirty="0"/>
          </a:p>
        </p:txBody>
      </p:sp>
      <p:sp>
        <p:nvSpPr>
          <p:cNvPr id="7" name="Content Placeholder 6"/>
          <p:cNvSpPr>
            <a:spLocks noGrp="1"/>
          </p:cNvSpPr>
          <p:nvPr>
            <p:ph idx="1"/>
          </p:nvPr>
        </p:nvSpPr>
        <p:spPr>
          <a:xfrm>
            <a:off x="241081" y="1627632"/>
            <a:ext cx="8663832" cy="4544568"/>
          </a:xfrm>
        </p:spPr>
        <p:txBody>
          <a:bodyPr/>
          <a:lstStyle/>
          <a:p>
            <a:r>
              <a:rPr lang="en-GB" dirty="0"/>
              <a:t>T</a:t>
            </a:r>
            <a:r>
              <a:rPr lang="en-GB" dirty="0" smtClean="0"/>
              <a:t>o </a:t>
            </a:r>
            <a:r>
              <a:rPr lang="en-GB" dirty="0"/>
              <a:t>support new conceptual and practice developments when responding to families where there is Domestic Violence and or Abuse (DVA</a:t>
            </a:r>
            <a:r>
              <a:rPr lang="en-GB" dirty="0" smtClean="0"/>
              <a:t>).</a:t>
            </a:r>
          </a:p>
          <a:p>
            <a:endParaRPr lang="en-GB" sz="1200" dirty="0" smtClean="0"/>
          </a:p>
          <a:p>
            <a:r>
              <a:rPr lang="en-GB" dirty="0"/>
              <a:t>To radically reconceptualise dominant practice and policy approaches to DVA and child protection, to facilitate systems and culture change. </a:t>
            </a:r>
            <a:endParaRPr lang="en-GB" dirty="0" smtClean="0"/>
          </a:p>
          <a:p>
            <a:endParaRPr lang="en-GB" sz="1200" dirty="0"/>
          </a:p>
          <a:p>
            <a:r>
              <a:rPr lang="en-GB" dirty="0" smtClean="0"/>
              <a:t>To produce outcomes </a:t>
            </a:r>
            <a:r>
              <a:rPr lang="en-GB" dirty="0"/>
              <a:t>and learning </a:t>
            </a:r>
            <a:r>
              <a:rPr lang="en-GB" dirty="0" smtClean="0"/>
              <a:t>which will</a:t>
            </a:r>
            <a:r>
              <a:rPr lang="en-GB" dirty="0"/>
              <a:t> support practitioners and policy makers when </a:t>
            </a:r>
            <a:r>
              <a:rPr lang="en-GB" dirty="0" smtClean="0"/>
              <a:t>supporting </a:t>
            </a:r>
            <a:r>
              <a:rPr lang="en-GB" dirty="0"/>
              <a:t>families where </a:t>
            </a:r>
            <a:r>
              <a:rPr lang="en-GB" dirty="0" smtClean="0"/>
              <a:t>there is DVA, in order to enable better outcomes </a:t>
            </a:r>
            <a:r>
              <a:rPr lang="en-GB" dirty="0"/>
              <a:t>for children and whole families. </a:t>
            </a:r>
          </a:p>
          <a:p>
            <a:endParaRPr lang="en-GB" dirty="0" smtClean="0"/>
          </a:p>
          <a:p>
            <a:endParaRPr lang="en-GB" dirty="0"/>
          </a:p>
        </p:txBody>
      </p:sp>
      <p:sp>
        <p:nvSpPr>
          <p:cNvPr id="5" name="Slide Number Placeholder 4"/>
          <p:cNvSpPr>
            <a:spLocks noGrp="1"/>
          </p:cNvSpPr>
          <p:nvPr>
            <p:ph type="sldNum" sz="quarter" idx="10"/>
          </p:nvPr>
        </p:nvSpPr>
        <p:spPr/>
        <p:txBody>
          <a:bodyPr/>
          <a:lstStyle/>
          <a:p>
            <a:fld id="{1C5C9FE9-8E8A-4237-A028-0547BDB48ABA}" type="slidenum">
              <a:rPr lang="en-GB" smtClean="0"/>
              <a:pPr/>
              <a:t>4</a:t>
            </a:fld>
            <a:endParaRPr lang="en-GB" dirty="0"/>
          </a:p>
        </p:txBody>
      </p:sp>
    </p:spTree>
    <p:extLst>
      <p:ext uri="{BB962C8B-B14F-4D97-AF65-F5344CB8AC3E}">
        <p14:creationId xmlns:p14="http://schemas.microsoft.com/office/powerpoint/2010/main" val="148151401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Development work</a:t>
            </a:r>
            <a:endParaRPr lang="en-GB" dirty="0"/>
          </a:p>
        </p:txBody>
      </p:sp>
      <p:sp>
        <p:nvSpPr>
          <p:cNvPr id="7" name="Content Placeholder 6"/>
          <p:cNvSpPr>
            <a:spLocks noGrp="1"/>
          </p:cNvSpPr>
          <p:nvPr>
            <p:ph idx="1"/>
          </p:nvPr>
        </p:nvSpPr>
        <p:spPr>
          <a:xfrm>
            <a:off x="226167" y="1495487"/>
            <a:ext cx="8663832" cy="4852473"/>
          </a:xfrm>
        </p:spPr>
        <p:txBody>
          <a:bodyPr/>
          <a:lstStyle/>
          <a:p>
            <a:r>
              <a:rPr lang="en-GB" dirty="0" smtClean="0"/>
              <a:t>The </a:t>
            </a:r>
            <a:r>
              <a:rPr lang="en-GB" dirty="0"/>
              <a:t>Project supported participants </a:t>
            </a:r>
            <a:r>
              <a:rPr lang="en-GB" dirty="0" smtClean="0"/>
              <a:t>from </a:t>
            </a:r>
            <a:r>
              <a:rPr lang="en-GB" b="1" dirty="0" smtClean="0"/>
              <a:t>30 local authorities</a:t>
            </a:r>
            <a:r>
              <a:rPr lang="en-GB" dirty="0" smtClean="0"/>
              <a:t>,</a:t>
            </a:r>
            <a:r>
              <a:rPr lang="en-GB" b="1" dirty="0" smtClean="0"/>
              <a:t> </a:t>
            </a:r>
            <a:r>
              <a:rPr lang="en-GB" dirty="0" smtClean="0"/>
              <a:t>to </a:t>
            </a:r>
            <a:r>
              <a:rPr lang="en-GB" dirty="0"/>
              <a:t>explore how their child protection services currently understand and respond to concerns about </a:t>
            </a:r>
            <a:r>
              <a:rPr lang="en-GB" dirty="0" smtClean="0"/>
              <a:t>DVA.</a:t>
            </a:r>
          </a:p>
          <a:p>
            <a:endParaRPr lang="en-GB" sz="1600" dirty="0" smtClean="0"/>
          </a:p>
          <a:p>
            <a:r>
              <a:rPr lang="en-GB" dirty="0" smtClean="0"/>
              <a:t>Participants completed a </a:t>
            </a:r>
            <a:r>
              <a:rPr lang="en-GB" b="1" dirty="0"/>
              <a:t>local </a:t>
            </a:r>
            <a:r>
              <a:rPr lang="en-GB" b="1" dirty="0" smtClean="0"/>
              <a:t>case file </a:t>
            </a:r>
            <a:r>
              <a:rPr lang="en-GB" b="1" dirty="0"/>
              <a:t>audit </a:t>
            </a:r>
            <a:r>
              <a:rPr lang="en-GB" dirty="0" smtClean="0"/>
              <a:t>to support </a:t>
            </a:r>
            <a:r>
              <a:rPr lang="en-GB" dirty="0"/>
              <a:t>the development of fresh approaches</a:t>
            </a:r>
            <a:r>
              <a:rPr lang="en-GB" dirty="0" smtClean="0"/>
              <a:t>.</a:t>
            </a:r>
          </a:p>
          <a:p>
            <a:endParaRPr lang="en-GB" sz="1600" dirty="0" smtClean="0"/>
          </a:p>
          <a:p>
            <a:r>
              <a:rPr lang="en-GB" dirty="0" smtClean="0"/>
              <a:t>New research was discussed during each of the development days, as well as showcasing examples of </a:t>
            </a:r>
            <a:r>
              <a:rPr lang="en-GB" b="1" dirty="0" smtClean="0"/>
              <a:t>innovative practice </a:t>
            </a:r>
            <a:r>
              <a:rPr lang="en-GB" dirty="0" smtClean="0"/>
              <a:t>and presentations from </a:t>
            </a:r>
            <a:r>
              <a:rPr lang="en-GB" b="1" dirty="0" smtClean="0"/>
              <a:t>mothers and fathers with lived experience</a:t>
            </a:r>
            <a:r>
              <a:rPr lang="en-GB" dirty="0" smtClean="0"/>
              <a:t>.   </a:t>
            </a:r>
          </a:p>
          <a:p>
            <a:endParaRPr lang="en-GB" dirty="0"/>
          </a:p>
        </p:txBody>
      </p:sp>
      <p:sp>
        <p:nvSpPr>
          <p:cNvPr id="5" name="Slide Number Placeholder 4"/>
          <p:cNvSpPr>
            <a:spLocks noGrp="1"/>
          </p:cNvSpPr>
          <p:nvPr>
            <p:ph type="sldNum" sz="quarter" idx="10"/>
          </p:nvPr>
        </p:nvSpPr>
        <p:spPr/>
        <p:txBody>
          <a:bodyPr/>
          <a:lstStyle/>
          <a:p>
            <a:fld id="{1C5C9FE9-8E8A-4237-A028-0547BDB48ABA}" type="slidenum">
              <a:rPr lang="en-GB" smtClean="0"/>
              <a:pPr/>
              <a:t>5</a:t>
            </a:fld>
            <a:endParaRPr lang="en-GB" dirty="0"/>
          </a:p>
        </p:txBody>
      </p:sp>
    </p:spTree>
    <p:extLst>
      <p:ext uri="{BB962C8B-B14F-4D97-AF65-F5344CB8AC3E}">
        <p14:creationId xmlns:p14="http://schemas.microsoft.com/office/powerpoint/2010/main" val="75251907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16574" y="901380"/>
            <a:ext cx="8688339" cy="673096"/>
          </a:xfrm>
        </p:spPr>
        <p:txBody>
          <a:bodyPr/>
          <a:lstStyle/>
          <a:p>
            <a:r>
              <a:rPr lang="en-GB" dirty="0" smtClean="0"/>
              <a:t>Change Project development work</a:t>
            </a:r>
            <a:endParaRPr lang="en-GB" dirty="0"/>
          </a:p>
        </p:txBody>
      </p:sp>
      <p:sp>
        <p:nvSpPr>
          <p:cNvPr id="7" name="Content Placeholder 6"/>
          <p:cNvSpPr>
            <a:spLocks noGrp="1"/>
          </p:cNvSpPr>
          <p:nvPr>
            <p:ph idx="1"/>
          </p:nvPr>
        </p:nvSpPr>
        <p:spPr>
          <a:xfrm>
            <a:off x="205447" y="1483035"/>
            <a:ext cx="8663832" cy="5058657"/>
          </a:xfrm>
        </p:spPr>
        <p:txBody>
          <a:bodyPr/>
          <a:lstStyle/>
          <a:p>
            <a:r>
              <a:rPr lang="en-GB" b="1" dirty="0"/>
              <a:t>Themes covered during the project </a:t>
            </a:r>
            <a:r>
              <a:rPr lang="en-GB" b="1" dirty="0" smtClean="0"/>
              <a:t>included:</a:t>
            </a:r>
            <a:endParaRPr lang="en-GB" b="1" dirty="0"/>
          </a:p>
          <a:p>
            <a:pPr marL="817562" lvl="1" indent="-457200">
              <a:buFont typeface="+mj-lt"/>
              <a:buAutoNum type="arabicPeriod"/>
            </a:pPr>
            <a:r>
              <a:rPr lang="en-GB" sz="2400" dirty="0" smtClean="0"/>
              <a:t>Understanding domestic abuse and typologies of domestic abuse</a:t>
            </a:r>
          </a:p>
          <a:p>
            <a:pPr marL="817562" lvl="1" indent="-457200">
              <a:buFont typeface="+mj-lt"/>
              <a:buAutoNum type="arabicPeriod"/>
            </a:pPr>
            <a:r>
              <a:rPr lang="en-GB" sz="2400" dirty="0" smtClean="0"/>
              <a:t>Intersectionality </a:t>
            </a:r>
            <a:r>
              <a:rPr lang="en-GB" sz="2400" dirty="0"/>
              <a:t>and the role of poverty and inequalities in the lives of families who experience DVA</a:t>
            </a:r>
          </a:p>
          <a:p>
            <a:pPr marL="817562" lvl="1" indent="-457200">
              <a:buFont typeface="+mj-lt"/>
              <a:buAutoNum type="arabicPeriod"/>
            </a:pPr>
            <a:r>
              <a:rPr lang="en-GB" sz="2400" dirty="0" smtClean="0"/>
              <a:t>Working with mothers who are experiencing DVA</a:t>
            </a:r>
          </a:p>
          <a:p>
            <a:pPr marL="817562" lvl="1" indent="-457200">
              <a:buFont typeface="+mj-lt"/>
              <a:buAutoNum type="arabicPeriod"/>
            </a:pPr>
            <a:r>
              <a:rPr lang="en-GB" sz="2400" dirty="0" smtClean="0"/>
              <a:t>Working </a:t>
            </a:r>
            <a:r>
              <a:rPr lang="en-GB" sz="2400" dirty="0"/>
              <a:t>with men who harm in families</a:t>
            </a:r>
          </a:p>
          <a:p>
            <a:pPr marL="817562" lvl="1" indent="-457200">
              <a:buFont typeface="+mj-lt"/>
              <a:buAutoNum type="arabicPeriod"/>
            </a:pPr>
            <a:r>
              <a:rPr lang="en-GB" sz="2400" dirty="0"/>
              <a:t>Whole family approaches </a:t>
            </a:r>
            <a:r>
              <a:rPr lang="en-GB" sz="2400" dirty="0" smtClean="0"/>
              <a:t>to DVA and child protection, including </a:t>
            </a:r>
            <a:r>
              <a:rPr lang="en-GB" sz="2400" dirty="0"/>
              <a:t>Safe &amp; </a:t>
            </a:r>
            <a:r>
              <a:rPr lang="en-GB" sz="2400" dirty="0" smtClean="0"/>
              <a:t>Together.</a:t>
            </a:r>
          </a:p>
          <a:p>
            <a:pPr marL="817562" lvl="1" indent="-457200">
              <a:buFont typeface="+mj-lt"/>
              <a:buAutoNum type="arabicPeriod"/>
            </a:pPr>
            <a:r>
              <a:rPr lang="en-GB" sz="2400" dirty="0" smtClean="0"/>
              <a:t>Achieving and sustaining culture and systems change. </a:t>
            </a:r>
            <a:endParaRPr lang="en-GB" sz="2400" dirty="0"/>
          </a:p>
          <a:p>
            <a:endParaRPr lang="en-GB" dirty="0" smtClean="0"/>
          </a:p>
          <a:p>
            <a:endParaRPr lang="en-GB" dirty="0"/>
          </a:p>
        </p:txBody>
      </p:sp>
      <p:sp>
        <p:nvSpPr>
          <p:cNvPr id="5" name="Slide Number Placeholder 4"/>
          <p:cNvSpPr>
            <a:spLocks noGrp="1"/>
          </p:cNvSpPr>
          <p:nvPr>
            <p:ph type="sldNum" sz="quarter" idx="10"/>
          </p:nvPr>
        </p:nvSpPr>
        <p:spPr/>
        <p:txBody>
          <a:bodyPr/>
          <a:lstStyle/>
          <a:p>
            <a:fld id="{1C5C9FE9-8E8A-4237-A028-0547BDB48ABA}" type="slidenum">
              <a:rPr lang="en-GB" smtClean="0"/>
              <a:pPr/>
              <a:t>6</a:t>
            </a:fld>
            <a:endParaRPr lang="en-GB" dirty="0"/>
          </a:p>
        </p:txBody>
      </p:sp>
    </p:spTree>
    <p:extLst>
      <p:ext uri="{BB962C8B-B14F-4D97-AF65-F5344CB8AC3E}">
        <p14:creationId xmlns:p14="http://schemas.microsoft.com/office/powerpoint/2010/main" val="6434506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Planned resource outputs</a:t>
            </a:r>
            <a:endParaRPr lang="en-GB" dirty="0"/>
          </a:p>
        </p:txBody>
      </p:sp>
      <p:sp>
        <p:nvSpPr>
          <p:cNvPr id="3" name="Content Placeholder 2"/>
          <p:cNvSpPr>
            <a:spLocks noGrp="1"/>
          </p:cNvSpPr>
          <p:nvPr>
            <p:ph idx="1"/>
          </p:nvPr>
        </p:nvSpPr>
        <p:spPr>
          <a:xfrm>
            <a:off x="201660" y="1707150"/>
            <a:ext cx="8663832" cy="5005936"/>
          </a:xfrm>
        </p:spPr>
        <p:txBody>
          <a:bodyPr/>
          <a:lstStyle/>
          <a:p>
            <a:r>
              <a:rPr lang="en-GB" sz="2000" b="1" dirty="0" smtClean="0"/>
              <a:t>Domestic abuse and child protection research digest series</a:t>
            </a:r>
            <a:r>
              <a:rPr lang="en-GB" sz="2000" dirty="0" smtClean="0"/>
              <a:t>: 6 filmed resources featuring Brid Featherstone. </a:t>
            </a:r>
          </a:p>
          <a:p>
            <a:r>
              <a:rPr lang="en-GB" sz="2000" b="1" dirty="0" smtClean="0"/>
              <a:t>Case file audit key findings and national picture: </a:t>
            </a:r>
            <a:r>
              <a:rPr lang="en-GB" sz="2000" dirty="0" smtClean="0"/>
              <a:t>written briefing and accompanying podcast with Brid Featherstone and Kate Morris.</a:t>
            </a:r>
            <a:endParaRPr lang="en-GB" sz="2000" b="1" dirty="0" smtClean="0"/>
          </a:p>
          <a:p>
            <a:r>
              <a:rPr lang="en-GB" sz="2000" b="1" dirty="0" smtClean="0"/>
              <a:t>Radically rethinking domestic abuse and child protection lived experience podcast series</a:t>
            </a:r>
            <a:r>
              <a:rPr lang="en-GB" sz="2000" dirty="0" smtClean="0"/>
              <a:t>: co-produced with, and featuring, a mother who has worked with children’s social care and has experience of DVA. </a:t>
            </a:r>
          </a:p>
          <a:p>
            <a:r>
              <a:rPr lang="en-GB" sz="2000" b="1" dirty="0" smtClean="0"/>
              <a:t>Practice innovations series</a:t>
            </a:r>
            <a:r>
              <a:rPr lang="en-GB" sz="2000" dirty="0" smtClean="0"/>
              <a:t>: case study interviews with practitioners from across the country showcasing new and innovative practice in the field of DVA and child protection.</a:t>
            </a:r>
          </a:p>
          <a:p>
            <a:r>
              <a:rPr lang="en-GB" sz="2000" b="1" dirty="0" smtClean="0"/>
              <a:t>Communities of practice: </a:t>
            </a:r>
            <a:r>
              <a:rPr lang="en-GB" sz="2000" dirty="0" smtClean="0"/>
              <a:t>led by Brid Featherstone and Research in Practice, to embed and share learning.</a:t>
            </a:r>
            <a:endParaRPr lang="en-GB" sz="2000" b="1" dirty="0" smtClean="0"/>
          </a:p>
          <a:p>
            <a:endParaRPr lang="en-GB" sz="2000" dirty="0" smtClean="0"/>
          </a:p>
          <a:p>
            <a:endParaRPr lang="en-GB" dirty="0"/>
          </a:p>
        </p:txBody>
      </p:sp>
      <p:sp>
        <p:nvSpPr>
          <p:cNvPr id="4" name="Slide Number Placeholder 3"/>
          <p:cNvSpPr>
            <a:spLocks noGrp="1"/>
          </p:cNvSpPr>
          <p:nvPr>
            <p:ph type="sldNum" sz="quarter" idx="10"/>
          </p:nvPr>
        </p:nvSpPr>
        <p:spPr/>
        <p:txBody>
          <a:bodyPr/>
          <a:lstStyle/>
          <a:p>
            <a:fld id="{B230FB2D-6228-4E21-8EA4-AF43349A18F4}" type="slidenum">
              <a:rPr lang="en-GB" smtClean="0"/>
              <a:pPr/>
              <a:t>7</a:t>
            </a:fld>
            <a:endParaRPr lang="en-GB" dirty="0"/>
          </a:p>
        </p:txBody>
      </p:sp>
    </p:spTree>
    <p:extLst>
      <p:ext uri="{BB962C8B-B14F-4D97-AF65-F5344CB8AC3E}">
        <p14:creationId xmlns:p14="http://schemas.microsoft.com/office/powerpoint/2010/main" val="396011219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7"/>
          <p:cNvSpPr/>
          <p:nvPr/>
        </p:nvSpPr>
        <p:spPr bwMode="auto">
          <a:xfrm>
            <a:off x="384048" y="1911096"/>
            <a:ext cx="8215884" cy="2871216"/>
          </a:xfrm>
          <a:prstGeom prst="wedgeRoundRectCallout">
            <a:avLst/>
          </a:prstGeom>
          <a:solidFill>
            <a:schemeClr val="accent5">
              <a:lumMod val="20000"/>
              <a:lumOff val="8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 name="Title 5"/>
          <p:cNvSpPr>
            <a:spLocks noGrp="1"/>
          </p:cNvSpPr>
          <p:nvPr>
            <p:ph type="title"/>
          </p:nvPr>
        </p:nvSpPr>
        <p:spPr/>
        <p:txBody>
          <a:bodyPr/>
          <a:lstStyle/>
          <a:p>
            <a:r>
              <a:rPr lang="en-GB" dirty="0" smtClean="0"/>
              <a:t>Feedback from participants</a:t>
            </a:r>
            <a:endParaRPr lang="en-GB" dirty="0"/>
          </a:p>
        </p:txBody>
      </p:sp>
      <p:sp>
        <p:nvSpPr>
          <p:cNvPr id="7" name="Content Placeholder 6"/>
          <p:cNvSpPr>
            <a:spLocks noGrp="1"/>
          </p:cNvSpPr>
          <p:nvPr>
            <p:ph idx="1"/>
          </p:nvPr>
        </p:nvSpPr>
        <p:spPr>
          <a:xfrm>
            <a:off x="534923" y="2184027"/>
            <a:ext cx="8065009" cy="2663682"/>
          </a:xfrm>
        </p:spPr>
        <p:txBody>
          <a:bodyPr/>
          <a:lstStyle/>
          <a:p>
            <a:pPr marL="0" indent="0">
              <a:buNone/>
            </a:pPr>
            <a:r>
              <a:rPr lang="en-GB" dirty="0"/>
              <a:t>“[T]he videos of the men and women's stories were very emotional and have stayed with me and really shifted my thinking about the work we need to do in DA and CP. I have used these to run training sessions with the staff in my DV Hub and it has evoked brilliant </a:t>
            </a:r>
            <a:r>
              <a:rPr lang="en-GB" dirty="0" smtClean="0"/>
              <a:t>discussions.” </a:t>
            </a:r>
            <a:endParaRPr lang="en-GB" dirty="0"/>
          </a:p>
          <a:p>
            <a:endParaRPr lang="en-GB" dirty="0"/>
          </a:p>
        </p:txBody>
      </p:sp>
      <p:sp>
        <p:nvSpPr>
          <p:cNvPr id="5" name="Slide Number Placeholder 4"/>
          <p:cNvSpPr>
            <a:spLocks noGrp="1"/>
          </p:cNvSpPr>
          <p:nvPr>
            <p:ph type="sldNum" sz="quarter" idx="10"/>
          </p:nvPr>
        </p:nvSpPr>
        <p:spPr/>
        <p:txBody>
          <a:bodyPr/>
          <a:lstStyle/>
          <a:p>
            <a:fld id="{1C5C9FE9-8E8A-4237-A028-0547BDB48ABA}" type="slidenum">
              <a:rPr lang="en-GB" smtClean="0"/>
              <a:pPr/>
              <a:t>8</a:t>
            </a:fld>
            <a:endParaRPr lang="en-GB" dirty="0"/>
          </a:p>
        </p:txBody>
      </p:sp>
    </p:spTree>
    <p:extLst>
      <p:ext uri="{BB962C8B-B14F-4D97-AF65-F5344CB8AC3E}">
        <p14:creationId xmlns:p14="http://schemas.microsoft.com/office/powerpoint/2010/main" val="41729951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7"/>
          <p:cNvSpPr/>
          <p:nvPr/>
        </p:nvSpPr>
        <p:spPr bwMode="auto">
          <a:xfrm>
            <a:off x="384048" y="1911096"/>
            <a:ext cx="8215884" cy="3931920"/>
          </a:xfrm>
          <a:prstGeom prst="wedgeRoundRectCallout">
            <a:avLst/>
          </a:prstGeom>
          <a:solidFill>
            <a:schemeClr val="accent5">
              <a:lumMod val="60000"/>
              <a:lumOff val="40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6" name="Title 5"/>
          <p:cNvSpPr>
            <a:spLocks noGrp="1"/>
          </p:cNvSpPr>
          <p:nvPr>
            <p:ph type="title"/>
          </p:nvPr>
        </p:nvSpPr>
        <p:spPr/>
        <p:txBody>
          <a:bodyPr/>
          <a:lstStyle/>
          <a:p>
            <a:r>
              <a:rPr lang="en-GB" dirty="0" smtClean="0"/>
              <a:t>Feedback from participants</a:t>
            </a:r>
            <a:endParaRPr lang="en-GB" dirty="0"/>
          </a:p>
        </p:txBody>
      </p:sp>
      <p:sp>
        <p:nvSpPr>
          <p:cNvPr id="7" name="Content Placeholder 6"/>
          <p:cNvSpPr>
            <a:spLocks noGrp="1"/>
          </p:cNvSpPr>
          <p:nvPr>
            <p:ph idx="1"/>
          </p:nvPr>
        </p:nvSpPr>
        <p:spPr>
          <a:xfrm>
            <a:off x="534923" y="2184026"/>
            <a:ext cx="8065009" cy="3567549"/>
          </a:xfrm>
        </p:spPr>
        <p:txBody>
          <a:bodyPr/>
          <a:lstStyle/>
          <a:p>
            <a:pPr marL="0" indent="0">
              <a:buNone/>
            </a:pPr>
            <a:r>
              <a:rPr lang="en-GB" dirty="0"/>
              <a:t>“[The Change Project] has really stimulated me to include the factors such as poverty in all communication and talk to social work teams about including them in the assessments</a:t>
            </a:r>
            <a:r>
              <a:rPr lang="en-GB" dirty="0" smtClean="0"/>
              <a:t>. […] </a:t>
            </a:r>
            <a:r>
              <a:rPr lang="en-GB" dirty="0"/>
              <a:t>We have introduced the requirement for family network meetings and done more work on skills to work with fathers and helping people to acknowledge their fears and making plans to help them be less scared of approaching </a:t>
            </a:r>
            <a:r>
              <a:rPr lang="en-GB" dirty="0" smtClean="0"/>
              <a:t>them.” </a:t>
            </a:r>
            <a:endParaRPr lang="en-GB" dirty="0"/>
          </a:p>
        </p:txBody>
      </p:sp>
      <p:sp>
        <p:nvSpPr>
          <p:cNvPr id="5" name="Slide Number Placeholder 4"/>
          <p:cNvSpPr>
            <a:spLocks noGrp="1"/>
          </p:cNvSpPr>
          <p:nvPr>
            <p:ph type="sldNum" sz="quarter" idx="10"/>
          </p:nvPr>
        </p:nvSpPr>
        <p:spPr/>
        <p:txBody>
          <a:bodyPr/>
          <a:lstStyle/>
          <a:p>
            <a:fld id="{1C5C9FE9-8E8A-4237-A028-0547BDB48ABA}" type="slidenum">
              <a:rPr lang="en-GB" smtClean="0"/>
              <a:pPr/>
              <a:t>9</a:t>
            </a:fld>
            <a:endParaRPr lang="en-GB" dirty="0"/>
          </a:p>
        </p:txBody>
      </p:sp>
    </p:spTree>
    <p:extLst>
      <p:ext uri="{BB962C8B-B14F-4D97-AF65-F5344CB8AC3E}">
        <p14:creationId xmlns:p14="http://schemas.microsoft.com/office/powerpoint/2010/main" val="3198952784"/>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RiP Powerpoint">
  <a:themeElements>
    <a:clrScheme name="RiP Palette">
      <a:dk1>
        <a:srgbClr val="000000"/>
      </a:dk1>
      <a:lt1>
        <a:srgbClr val="FFFFFF"/>
      </a:lt1>
      <a:dk2>
        <a:srgbClr val="000000"/>
      </a:dk2>
      <a:lt2>
        <a:srgbClr val="E64135"/>
      </a:lt2>
      <a:accent1>
        <a:srgbClr val="E64135"/>
      </a:accent1>
      <a:accent2>
        <a:srgbClr val="7B0035"/>
      </a:accent2>
      <a:accent3>
        <a:srgbClr val="AD0051"/>
      </a:accent3>
      <a:accent4>
        <a:srgbClr val="E95E27"/>
      </a:accent4>
      <a:accent5>
        <a:srgbClr val="F8AE00"/>
      </a:accent5>
      <a:accent6>
        <a:srgbClr val="737373"/>
      </a:accent6>
      <a:hlink>
        <a:srgbClr val="FF0000"/>
      </a:hlink>
      <a:folHlink>
        <a:srgbClr val="FF0000"/>
      </a:folHlink>
    </a:clrScheme>
    <a:fontScheme name="ri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rip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rip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rip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ip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RiP Powerpoint">
  <a:themeElements>
    <a:clrScheme name="RiP Palette">
      <a:dk1>
        <a:srgbClr val="000000"/>
      </a:dk1>
      <a:lt1>
        <a:srgbClr val="FFFFFF"/>
      </a:lt1>
      <a:dk2>
        <a:srgbClr val="000000"/>
      </a:dk2>
      <a:lt2>
        <a:srgbClr val="E64135"/>
      </a:lt2>
      <a:accent1>
        <a:srgbClr val="E64135"/>
      </a:accent1>
      <a:accent2>
        <a:srgbClr val="7B0035"/>
      </a:accent2>
      <a:accent3>
        <a:srgbClr val="AD0051"/>
      </a:accent3>
      <a:accent4>
        <a:srgbClr val="E95E27"/>
      </a:accent4>
      <a:accent5>
        <a:srgbClr val="F8AE00"/>
      </a:accent5>
      <a:accent6>
        <a:srgbClr val="737373"/>
      </a:accent6>
      <a:hlink>
        <a:srgbClr val="FF0000"/>
      </a:hlink>
      <a:folHlink>
        <a:srgbClr val="FF0000"/>
      </a:folHlink>
    </a:clrScheme>
    <a:fontScheme name="ri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rip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rip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rip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ip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RiP Powerpoint">
  <a:themeElements>
    <a:clrScheme name="RiP Palette">
      <a:dk1>
        <a:srgbClr val="000000"/>
      </a:dk1>
      <a:lt1>
        <a:srgbClr val="FFFFFF"/>
      </a:lt1>
      <a:dk2>
        <a:srgbClr val="000000"/>
      </a:dk2>
      <a:lt2>
        <a:srgbClr val="E64135"/>
      </a:lt2>
      <a:accent1>
        <a:srgbClr val="E64135"/>
      </a:accent1>
      <a:accent2>
        <a:srgbClr val="7B0035"/>
      </a:accent2>
      <a:accent3>
        <a:srgbClr val="AD0051"/>
      </a:accent3>
      <a:accent4>
        <a:srgbClr val="E95E27"/>
      </a:accent4>
      <a:accent5>
        <a:srgbClr val="F8AE00"/>
      </a:accent5>
      <a:accent6>
        <a:srgbClr val="737373"/>
      </a:accent6>
      <a:hlink>
        <a:srgbClr val="FF0000"/>
      </a:hlink>
      <a:folHlink>
        <a:srgbClr val="FF0000"/>
      </a:folHlink>
    </a:clrScheme>
    <a:fontScheme name="ri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rip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rip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rip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ip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63106816B8D84884B9C82559ECEC18" ma:contentTypeVersion="15" ma:contentTypeDescription="Create a new document." ma:contentTypeScope="" ma:versionID="66b16a4f5fa06b39adcff87ac3770260">
  <xsd:schema xmlns:xsd="http://www.w3.org/2001/XMLSchema" xmlns:xs="http://www.w3.org/2001/XMLSchema" xmlns:p="http://schemas.microsoft.com/office/2006/metadata/properties" xmlns:ns1="http://schemas.microsoft.com/sharepoint/v3" xmlns:ns2="512d3c50-2091-490e-a485-b446a3ad6d1d" xmlns:ns3="64b4b9c9-8046-4379-92b7-927842cf9e1f" targetNamespace="http://schemas.microsoft.com/office/2006/metadata/properties" ma:root="true" ma:fieldsID="8e8e6690a38de85299176215640ab11e" ns1:_="" ns2:_="" ns3:_="">
    <xsd:import namespace="http://schemas.microsoft.com/sharepoint/v3"/>
    <xsd:import namespace="512d3c50-2091-490e-a485-b446a3ad6d1d"/>
    <xsd:import namespace="64b4b9c9-8046-4379-92b7-927842cf9e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1:_ip_UnifiedCompliancePolicyProperties" minOccurs="0"/>
                <xsd:element ref="ns1:_ip_UnifiedCompliancePolicyUIActio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2d3c50-2091-490e-a485-b446a3ad6d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b4b9c9-8046-4379-92b7-927842cf9e1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EBEC5370-58E2-4590-B0FC-E28643B3FD80}"/>
</file>

<file path=customXml/itemProps2.xml><?xml version="1.0" encoding="utf-8"?>
<ds:datastoreItem xmlns:ds="http://schemas.openxmlformats.org/officeDocument/2006/customXml" ds:itemID="{E548AE05-2C6C-4FF7-985F-5157BBD4CFCB}">
  <ds:schemaRefs>
    <ds:schemaRef ds:uri="http://schemas.microsoft.com/sharepoint/v3/contenttype/forms"/>
  </ds:schemaRefs>
</ds:datastoreItem>
</file>

<file path=customXml/itemProps3.xml><?xml version="1.0" encoding="utf-8"?>
<ds:datastoreItem xmlns:ds="http://schemas.openxmlformats.org/officeDocument/2006/customXml" ds:itemID="{DF4B508D-50BC-4928-8F97-32A6041F6453}">
  <ds:schemaRefs>
    <ds:schemaRef ds:uri="http://schemas.microsoft.com/office/2006/documentManagement/types"/>
    <ds:schemaRef ds:uri="16bb8dbc-9ae5-40dc-9f1a-107256eacff7"/>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9d0b73c3-da9d-469c-81ab-35554c56b85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7768</TotalTime>
  <Words>497</Words>
  <Application>Microsoft Office PowerPoint</Application>
  <PresentationFormat>On-screen Show (4:3)</PresentationFormat>
  <Paragraphs>84</Paragraphs>
  <Slides>10</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Arial</vt:lpstr>
      <vt:lpstr>Times New Roman</vt:lpstr>
      <vt:lpstr>Verdana</vt:lpstr>
      <vt:lpstr>Wingdings</vt:lpstr>
      <vt:lpstr>Wingdings 2</vt:lpstr>
      <vt:lpstr>1_RiP Powerpoint</vt:lpstr>
      <vt:lpstr>2_RiP Powerpoint</vt:lpstr>
      <vt:lpstr>3_RiP Powerpoint</vt:lpstr>
      <vt:lpstr>Domestic abuse and child protection: Changing the conversation, making a difference for children and families  Change Project 2020-21    </vt:lpstr>
      <vt:lpstr>Research in Practice Change Projects</vt:lpstr>
      <vt:lpstr>Change Project primary research questions</vt:lpstr>
      <vt:lpstr>Change Project aims </vt:lpstr>
      <vt:lpstr>Development work</vt:lpstr>
      <vt:lpstr>Change Project development work</vt:lpstr>
      <vt:lpstr>Planned resource outputs</vt:lpstr>
      <vt:lpstr>Feedback from participants</vt:lpstr>
      <vt:lpstr>Feedback from participants</vt:lpstr>
      <vt:lpstr>Feedback from participants</vt:lpstr>
    </vt:vector>
  </TitlesOfParts>
  <Company>The Dartington Hall Trust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title</dc:title>
  <dc:creator>Jane Halliday</dc:creator>
  <cp:lastModifiedBy>Jessica Wild</cp:lastModifiedBy>
  <cp:revision>156</cp:revision>
  <cp:lastPrinted>2020-02-04T13:51:47Z</cp:lastPrinted>
  <dcterms:created xsi:type="dcterms:W3CDTF">2013-07-10T08:23:28Z</dcterms:created>
  <dcterms:modified xsi:type="dcterms:W3CDTF">2021-05-17T12:48:04Z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0x0101005163106816B8D84884B9C82559ECEC18</vt:lpwstr>
  </property>
</Properties>
</file>